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8" r:id="rId2"/>
  </p:sldMasterIdLst>
  <p:notesMasterIdLst>
    <p:notesMasterId r:id="rId8"/>
  </p:notesMasterIdLst>
  <p:handoutMasterIdLst>
    <p:handoutMasterId r:id="rId9"/>
  </p:handoutMasterIdLst>
  <p:sldIdLst>
    <p:sldId id="721" r:id="rId3"/>
    <p:sldId id="2366" r:id="rId4"/>
    <p:sldId id="2368" r:id="rId5"/>
    <p:sldId id="2367" r:id="rId6"/>
    <p:sldId id="2347" r:id="rId7"/>
  </p:sldIdLst>
  <p:sldSz cx="12192000" cy="6858000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l/TPZ+3Tnmv2hXVYuW3946kiw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3AED8"/>
    <a:srgbClr val="746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4722D-CBB3-4BA8-B4A0-7F61960BBBD2}" v="41" dt="2023-10-20T12:29:25.762"/>
  </p1510:revLst>
</p1510:revInfo>
</file>

<file path=ppt/tableStyles.xml><?xml version="1.0" encoding="utf-8"?>
<a:tblStyleLst xmlns:a="http://schemas.openxmlformats.org/drawingml/2006/main" def="{62B02C9B-F3F3-4A8E-BE98-F2975832BF6A}">
  <a:tblStyle styleId="{62B02C9B-F3F3-4A8E-BE98-F2975832BF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5" autoAdjust="0"/>
    <p:restoredTop sz="94671"/>
  </p:normalViewPr>
  <p:slideViewPr>
    <p:cSldViewPr snapToGrid="0">
      <p:cViewPr varScale="1">
        <p:scale>
          <a:sx n="111" d="100"/>
          <a:sy n="111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3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6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E3033-1E01-4423-AC1A-24D53DD1E393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4_5" csCatId="accent4" phldr="1"/>
      <dgm:spPr/>
    </dgm:pt>
    <dgm:pt modelId="{D392C7FC-C678-46E3-B508-881DCF8F3A13}">
      <dgm:prSet phldrT="[Text]" custT="1"/>
      <dgm:spPr/>
      <dgm:t>
        <a:bodyPr/>
        <a:lstStyle/>
        <a:p>
          <a:r>
            <a:rPr lang="en-Z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Learner Profiling</a:t>
          </a:r>
        </a:p>
      </dgm:t>
    </dgm:pt>
    <dgm:pt modelId="{1F32A30B-1ED3-4621-AC8D-47832F4AD811}" type="parTrans" cxnId="{741F9289-4674-4ABA-8B57-26DCD968D16D}">
      <dgm:prSet/>
      <dgm:spPr/>
      <dgm:t>
        <a:bodyPr/>
        <a:lstStyle/>
        <a:p>
          <a:endParaRPr lang="en-ZA" sz="1200"/>
        </a:p>
      </dgm:t>
    </dgm:pt>
    <dgm:pt modelId="{71997BB0-256A-4950-9BE0-6324FC4FFC77}" type="sibTrans" cxnId="{741F9289-4674-4ABA-8B57-26DCD968D16D}">
      <dgm:prSet/>
      <dgm:spPr/>
      <dgm:t>
        <a:bodyPr/>
        <a:lstStyle/>
        <a:p>
          <a:endParaRPr lang="en-ZA" sz="1200"/>
        </a:p>
      </dgm:t>
    </dgm:pt>
    <dgm:pt modelId="{7BD9C9EC-F52B-4DBF-BD46-C686BA0C6072}">
      <dgm:prSet phldrT="[Text]" custT="1"/>
      <dgm:spPr/>
      <dgm:t>
        <a:bodyPr/>
        <a:lstStyle/>
        <a:p>
          <a:r>
            <a:rPr lang="en-Z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Induction </a:t>
          </a:r>
        </a:p>
      </dgm:t>
    </dgm:pt>
    <dgm:pt modelId="{85EED8E3-55AA-4C08-ACFB-134A7D1E6A76}" type="parTrans" cxnId="{DA7652F9-41E7-44E4-B94F-472C1B0DA119}">
      <dgm:prSet/>
      <dgm:spPr/>
      <dgm:t>
        <a:bodyPr/>
        <a:lstStyle/>
        <a:p>
          <a:endParaRPr lang="en-ZA" sz="1200"/>
        </a:p>
      </dgm:t>
    </dgm:pt>
    <dgm:pt modelId="{398C320A-E49C-4CF9-A73A-546DB9784903}" type="sibTrans" cxnId="{DA7652F9-41E7-44E4-B94F-472C1B0DA119}">
      <dgm:prSet/>
      <dgm:spPr/>
      <dgm:t>
        <a:bodyPr/>
        <a:lstStyle/>
        <a:p>
          <a:endParaRPr lang="en-ZA" sz="1200"/>
        </a:p>
      </dgm:t>
    </dgm:pt>
    <dgm:pt modelId="{1F44ADAD-CFAF-4A44-A0F0-1543EA093AE8}">
      <dgm:prSet phldrT="[Text]" custT="1"/>
      <dgm:spPr/>
      <dgm:t>
        <a:bodyPr/>
        <a:lstStyle/>
        <a:p>
          <a:r>
            <a:rPr lang="en-Z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Personal Development</a:t>
          </a:r>
        </a:p>
      </dgm:t>
    </dgm:pt>
    <dgm:pt modelId="{B9877254-6EF1-4D15-B9B3-671768453DD7}" type="parTrans" cxnId="{7A7FBC20-E757-45B0-8941-1F817BD9E662}">
      <dgm:prSet/>
      <dgm:spPr/>
      <dgm:t>
        <a:bodyPr/>
        <a:lstStyle/>
        <a:p>
          <a:endParaRPr lang="en-ZA" sz="1200"/>
        </a:p>
      </dgm:t>
    </dgm:pt>
    <dgm:pt modelId="{1CB0FA0E-AA2E-44BE-B79D-9C539229E658}" type="sibTrans" cxnId="{7A7FBC20-E757-45B0-8941-1F817BD9E662}">
      <dgm:prSet/>
      <dgm:spPr/>
      <dgm:t>
        <a:bodyPr/>
        <a:lstStyle/>
        <a:p>
          <a:endParaRPr lang="en-ZA" sz="1200"/>
        </a:p>
      </dgm:t>
    </dgm:pt>
    <dgm:pt modelId="{0F4EF8F0-929C-48F5-A5B1-6655F09DC531}">
      <dgm:prSet phldrT="[Text]" custT="1"/>
      <dgm:spPr/>
      <dgm:t>
        <a:bodyPr/>
        <a:lstStyle/>
        <a:p>
          <a:r>
            <a:rPr lang="en-Z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Skills Application</a:t>
          </a:r>
        </a:p>
      </dgm:t>
    </dgm:pt>
    <dgm:pt modelId="{F02A3FCA-D254-4E01-9DC4-23231259157E}" type="parTrans" cxnId="{F7562237-B9C1-4377-9FE4-D9B2E6D3797F}">
      <dgm:prSet/>
      <dgm:spPr/>
      <dgm:t>
        <a:bodyPr/>
        <a:lstStyle/>
        <a:p>
          <a:endParaRPr lang="en-ZA" sz="1200"/>
        </a:p>
      </dgm:t>
    </dgm:pt>
    <dgm:pt modelId="{B60B3214-404C-445F-9F6B-CDDD35C97C80}" type="sibTrans" cxnId="{F7562237-B9C1-4377-9FE4-D9B2E6D3797F}">
      <dgm:prSet/>
      <dgm:spPr/>
      <dgm:t>
        <a:bodyPr/>
        <a:lstStyle/>
        <a:p>
          <a:endParaRPr lang="en-ZA" sz="1200"/>
        </a:p>
      </dgm:t>
    </dgm:pt>
    <dgm:pt modelId="{D9ABD680-B685-4066-AE5A-06C19B828B5E}">
      <dgm:prSet phldrT="[Text]" custT="1"/>
      <dgm:spPr/>
      <dgm:t>
        <a:bodyPr/>
        <a:lstStyle/>
        <a:p>
          <a:r>
            <a:rPr lang="en-ZA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Solving Business Case</a:t>
          </a:r>
        </a:p>
      </dgm:t>
    </dgm:pt>
    <dgm:pt modelId="{A458CC02-DF28-49AA-8ADD-39A5967DFFF9}" type="parTrans" cxnId="{58556E6F-0B5C-408C-99FE-AAD3E383E366}">
      <dgm:prSet/>
      <dgm:spPr/>
      <dgm:t>
        <a:bodyPr/>
        <a:lstStyle/>
        <a:p>
          <a:endParaRPr lang="en-ZA" sz="1200"/>
        </a:p>
      </dgm:t>
    </dgm:pt>
    <dgm:pt modelId="{A34E5424-1D7E-4764-A4F1-3502C7D0B8CA}" type="sibTrans" cxnId="{58556E6F-0B5C-408C-99FE-AAD3E383E366}">
      <dgm:prSet/>
      <dgm:spPr/>
      <dgm:t>
        <a:bodyPr/>
        <a:lstStyle/>
        <a:p>
          <a:endParaRPr lang="en-ZA" sz="1200"/>
        </a:p>
      </dgm:t>
    </dgm:pt>
    <dgm:pt modelId="{089763AF-3340-4182-B8CE-8A0D7BAA899D}" type="pres">
      <dgm:prSet presAssocID="{FABE3033-1E01-4423-AC1A-24D53DD1E393}" presName="Name0" presStyleCnt="0">
        <dgm:presLayoutVars>
          <dgm:dir/>
          <dgm:resizeHandles val="exact"/>
        </dgm:presLayoutVars>
      </dgm:prSet>
      <dgm:spPr/>
    </dgm:pt>
    <dgm:pt modelId="{EE5E2F95-3A89-4894-A11F-6B1AFD3A4A7A}" type="pres">
      <dgm:prSet presAssocID="{D392C7FC-C678-46E3-B508-881DCF8F3A13}" presName="composite" presStyleCnt="0"/>
      <dgm:spPr/>
    </dgm:pt>
    <dgm:pt modelId="{980ACAF5-54B6-4737-9C12-8679DEF5471F}" type="pres">
      <dgm:prSet presAssocID="{D392C7FC-C678-46E3-B508-881DCF8F3A13}" presName="bgChev" presStyleLbl="node1" presStyleIdx="0" presStyleCnt="5"/>
      <dgm:spPr/>
    </dgm:pt>
    <dgm:pt modelId="{F5E50F84-8B22-4397-9172-739BD597DF84}" type="pres">
      <dgm:prSet presAssocID="{D392C7FC-C678-46E3-B508-881DCF8F3A13}" presName="txNode" presStyleLbl="fgAcc1" presStyleIdx="0" presStyleCnt="5">
        <dgm:presLayoutVars>
          <dgm:bulletEnabled val="1"/>
        </dgm:presLayoutVars>
      </dgm:prSet>
      <dgm:spPr/>
    </dgm:pt>
    <dgm:pt modelId="{DAA41A47-7C34-49D3-A3F9-B2485B2A7552}" type="pres">
      <dgm:prSet presAssocID="{71997BB0-256A-4950-9BE0-6324FC4FFC77}" presName="compositeSpace" presStyleCnt="0"/>
      <dgm:spPr/>
    </dgm:pt>
    <dgm:pt modelId="{C0306608-8B31-4DC1-A7AF-2B3D117655A9}" type="pres">
      <dgm:prSet presAssocID="{7BD9C9EC-F52B-4DBF-BD46-C686BA0C6072}" presName="composite" presStyleCnt="0"/>
      <dgm:spPr/>
    </dgm:pt>
    <dgm:pt modelId="{7C217587-86DE-4327-928F-91F90C11F35E}" type="pres">
      <dgm:prSet presAssocID="{7BD9C9EC-F52B-4DBF-BD46-C686BA0C6072}" presName="bgChev" presStyleLbl="node1" presStyleIdx="1" presStyleCnt="5"/>
      <dgm:spPr/>
    </dgm:pt>
    <dgm:pt modelId="{1E9719A1-5670-451B-AEBC-5BF767BA70AE}" type="pres">
      <dgm:prSet presAssocID="{7BD9C9EC-F52B-4DBF-BD46-C686BA0C6072}" presName="txNode" presStyleLbl="fgAcc1" presStyleIdx="1" presStyleCnt="5">
        <dgm:presLayoutVars>
          <dgm:bulletEnabled val="1"/>
        </dgm:presLayoutVars>
      </dgm:prSet>
      <dgm:spPr/>
    </dgm:pt>
    <dgm:pt modelId="{C4AA5853-0A08-45E8-B29A-6AA449B044F2}" type="pres">
      <dgm:prSet presAssocID="{398C320A-E49C-4CF9-A73A-546DB9784903}" presName="compositeSpace" presStyleCnt="0"/>
      <dgm:spPr/>
    </dgm:pt>
    <dgm:pt modelId="{94967CC4-B5CF-4C29-864B-9DA68831B1BF}" type="pres">
      <dgm:prSet presAssocID="{1F44ADAD-CFAF-4A44-A0F0-1543EA093AE8}" presName="composite" presStyleCnt="0"/>
      <dgm:spPr/>
    </dgm:pt>
    <dgm:pt modelId="{9935A6BF-433F-4DA0-B257-DA5FC042A399}" type="pres">
      <dgm:prSet presAssocID="{1F44ADAD-CFAF-4A44-A0F0-1543EA093AE8}" presName="bgChev" presStyleLbl="node1" presStyleIdx="2" presStyleCnt="5"/>
      <dgm:spPr/>
    </dgm:pt>
    <dgm:pt modelId="{3C8DE6C3-8DAD-4145-8DBF-B90486F7E202}" type="pres">
      <dgm:prSet presAssocID="{1F44ADAD-CFAF-4A44-A0F0-1543EA093AE8}" presName="txNode" presStyleLbl="fgAcc1" presStyleIdx="2" presStyleCnt="5">
        <dgm:presLayoutVars>
          <dgm:bulletEnabled val="1"/>
        </dgm:presLayoutVars>
      </dgm:prSet>
      <dgm:spPr/>
    </dgm:pt>
    <dgm:pt modelId="{8543CA1D-F782-4D70-AFD1-9093169478FB}" type="pres">
      <dgm:prSet presAssocID="{1CB0FA0E-AA2E-44BE-B79D-9C539229E658}" presName="compositeSpace" presStyleCnt="0"/>
      <dgm:spPr/>
    </dgm:pt>
    <dgm:pt modelId="{20A13DC5-BDED-47C1-9D3A-AA4C5A317285}" type="pres">
      <dgm:prSet presAssocID="{0F4EF8F0-929C-48F5-A5B1-6655F09DC531}" presName="composite" presStyleCnt="0"/>
      <dgm:spPr/>
    </dgm:pt>
    <dgm:pt modelId="{FBE873CB-DDCE-4BF4-82D6-16940B9CCC4A}" type="pres">
      <dgm:prSet presAssocID="{0F4EF8F0-929C-48F5-A5B1-6655F09DC531}" presName="bgChev" presStyleLbl="node1" presStyleIdx="3" presStyleCnt="5"/>
      <dgm:spPr/>
    </dgm:pt>
    <dgm:pt modelId="{40DD47C9-F361-4D3B-93E2-D89C096B16D3}" type="pres">
      <dgm:prSet presAssocID="{0F4EF8F0-929C-48F5-A5B1-6655F09DC531}" presName="txNode" presStyleLbl="fgAcc1" presStyleIdx="3" presStyleCnt="5">
        <dgm:presLayoutVars>
          <dgm:bulletEnabled val="1"/>
        </dgm:presLayoutVars>
      </dgm:prSet>
      <dgm:spPr/>
    </dgm:pt>
    <dgm:pt modelId="{54E9DFF9-1F91-4665-BCC2-B52900010CA0}" type="pres">
      <dgm:prSet presAssocID="{B60B3214-404C-445F-9F6B-CDDD35C97C80}" presName="compositeSpace" presStyleCnt="0"/>
      <dgm:spPr/>
    </dgm:pt>
    <dgm:pt modelId="{CBBD64EA-E576-4B73-829C-230EAC0A7D55}" type="pres">
      <dgm:prSet presAssocID="{D9ABD680-B685-4066-AE5A-06C19B828B5E}" presName="composite" presStyleCnt="0"/>
      <dgm:spPr/>
    </dgm:pt>
    <dgm:pt modelId="{3F32EF85-094F-4006-9C3F-00464414E746}" type="pres">
      <dgm:prSet presAssocID="{D9ABD680-B685-4066-AE5A-06C19B828B5E}" presName="bgChev" presStyleLbl="node1" presStyleIdx="4" presStyleCnt="5"/>
      <dgm:spPr/>
    </dgm:pt>
    <dgm:pt modelId="{01D510A0-9D71-41D2-9DED-D719B40B58F2}" type="pres">
      <dgm:prSet presAssocID="{D9ABD680-B685-4066-AE5A-06C19B828B5E}" presName="txNode" presStyleLbl="fgAcc1" presStyleIdx="4" presStyleCnt="5">
        <dgm:presLayoutVars>
          <dgm:bulletEnabled val="1"/>
        </dgm:presLayoutVars>
      </dgm:prSet>
      <dgm:spPr/>
    </dgm:pt>
  </dgm:ptLst>
  <dgm:cxnLst>
    <dgm:cxn modelId="{95D26707-CB82-45AF-A180-1A0FC1CB97B0}" type="presOf" srcId="{7BD9C9EC-F52B-4DBF-BD46-C686BA0C6072}" destId="{1E9719A1-5670-451B-AEBC-5BF767BA70AE}" srcOrd="0" destOrd="0" presId="urn:microsoft.com/office/officeart/2005/8/layout/chevronAccent+Icon"/>
    <dgm:cxn modelId="{0C16FE0C-FFEF-4678-B27B-955FAE5F7EF3}" type="presOf" srcId="{0F4EF8F0-929C-48F5-A5B1-6655F09DC531}" destId="{40DD47C9-F361-4D3B-93E2-D89C096B16D3}" srcOrd="0" destOrd="0" presId="urn:microsoft.com/office/officeart/2005/8/layout/chevronAccent+Icon"/>
    <dgm:cxn modelId="{7A7FBC20-E757-45B0-8941-1F817BD9E662}" srcId="{FABE3033-1E01-4423-AC1A-24D53DD1E393}" destId="{1F44ADAD-CFAF-4A44-A0F0-1543EA093AE8}" srcOrd="2" destOrd="0" parTransId="{B9877254-6EF1-4D15-B9B3-671768453DD7}" sibTransId="{1CB0FA0E-AA2E-44BE-B79D-9C539229E658}"/>
    <dgm:cxn modelId="{F7562237-B9C1-4377-9FE4-D9B2E6D3797F}" srcId="{FABE3033-1E01-4423-AC1A-24D53DD1E393}" destId="{0F4EF8F0-929C-48F5-A5B1-6655F09DC531}" srcOrd="3" destOrd="0" parTransId="{F02A3FCA-D254-4E01-9DC4-23231259157E}" sibTransId="{B60B3214-404C-445F-9F6B-CDDD35C97C80}"/>
    <dgm:cxn modelId="{D34B2961-2E17-4E8A-8B4B-FA62D316A810}" type="presOf" srcId="{1F44ADAD-CFAF-4A44-A0F0-1543EA093AE8}" destId="{3C8DE6C3-8DAD-4145-8DBF-B90486F7E202}" srcOrd="0" destOrd="0" presId="urn:microsoft.com/office/officeart/2005/8/layout/chevronAccent+Icon"/>
    <dgm:cxn modelId="{58556E6F-0B5C-408C-99FE-AAD3E383E366}" srcId="{FABE3033-1E01-4423-AC1A-24D53DD1E393}" destId="{D9ABD680-B685-4066-AE5A-06C19B828B5E}" srcOrd="4" destOrd="0" parTransId="{A458CC02-DF28-49AA-8ADD-39A5967DFFF9}" sibTransId="{A34E5424-1D7E-4764-A4F1-3502C7D0B8CA}"/>
    <dgm:cxn modelId="{DD074254-7CBF-46B6-984F-C8758B677438}" type="presOf" srcId="{D392C7FC-C678-46E3-B508-881DCF8F3A13}" destId="{F5E50F84-8B22-4397-9172-739BD597DF84}" srcOrd="0" destOrd="0" presId="urn:microsoft.com/office/officeart/2005/8/layout/chevronAccent+Icon"/>
    <dgm:cxn modelId="{741F9289-4674-4ABA-8B57-26DCD968D16D}" srcId="{FABE3033-1E01-4423-AC1A-24D53DD1E393}" destId="{D392C7FC-C678-46E3-B508-881DCF8F3A13}" srcOrd="0" destOrd="0" parTransId="{1F32A30B-1ED3-4621-AC8D-47832F4AD811}" sibTransId="{71997BB0-256A-4950-9BE0-6324FC4FFC77}"/>
    <dgm:cxn modelId="{528DD68D-D627-45C3-9FA5-4B46221D4E72}" type="presOf" srcId="{FABE3033-1E01-4423-AC1A-24D53DD1E393}" destId="{089763AF-3340-4182-B8CE-8A0D7BAA899D}" srcOrd="0" destOrd="0" presId="urn:microsoft.com/office/officeart/2005/8/layout/chevronAccent+Icon"/>
    <dgm:cxn modelId="{5542FCB1-5FB6-4B65-97A6-158735CF8A5C}" type="presOf" srcId="{D9ABD680-B685-4066-AE5A-06C19B828B5E}" destId="{01D510A0-9D71-41D2-9DED-D719B40B58F2}" srcOrd="0" destOrd="0" presId="urn:microsoft.com/office/officeart/2005/8/layout/chevronAccent+Icon"/>
    <dgm:cxn modelId="{DA7652F9-41E7-44E4-B94F-472C1B0DA119}" srcId="{FABE3033-1E01-4423-AC1A-24D53DD1E393}" destId="{7BD9C9EC-F52B-4DBF-BD46-C686BA0C6072}" srcOrd="1" destOrd="0" parTransId="{85EED8E3-55AA-4C08-ACFB-134A7D1E6A76}" sibTransId="{398C320A-E49C-4CF9-A73A-546DB9784903}"/>
    <dgm:cxn modelId="{2A55FD32-7AD1-404F-B9C9-B4E59A68531D}" type="presParOf" srcId="{089763AF-3340-4182-B8CE-8A0D7BAA899D}" destId="{EE5E2F95-3A89-4894-A11F-6B1AFD3A4A7A}" srcOrd="0" destOrd="0" presId="urn:microsoft.com/office/officeart/2005/8/layout/chevronAccent+Icon"/>
    <dgm:cxn modelId="{40495E2A-844A-4643-92D6-D94212D3F8F2}" type="presParOf" srcId="{EE5E2F95-3A89-4894-A11F-6B1AFD3A4A7A}" destId="{980ACAF5-54B6-4737-9C12-8679DEF5471F}" srcOrd="0" destOrd="0" presId="urn:microsoft.com/office/officeart/2005/8/layout/chevronAccent+Icon"/>
    <dgm:cxn modelId="{CD8261A7-3083-4FCB-A71C-F7F3F7B7A333}" type="presParOf" srcId="{EE5E2F95-3A89-4894-A11F-6B1AFD3A4A7A}" destId="{F5E50F84-8B22-4397-9172-739BD597DF84}" srcOrd="1" destOrd="0" presId="urn:microsoft.com/office/officeart/2005/8/layout/chevronAccent+Icon"/>
    <dgm:cxn modelId="{319152AF-13EE-43B3-A197-68A88E08CA32}" type="presParOf" srcId="{089763AF-3340-4182-B8CE-8A0D7BAA899D}" destId="{DAA41A47-7C34-49D3-A3F9-B2485B2A7552}" srcOrd="1" destOrd="0" presId="urn:microsoft.com/office/officeart/2005/8/layout/chevronAccent+Icon"/>
    <dgm:cxn modelId="{F8D97DFD-9A6C-42A6-B52C-1BF78EADF888}" type="presParOf" srcId="{089763AF-3340-4182-B8CE-8A0D7BAA899D}" destId="{C0306608-8B31-4DC1-A7AF-2B3D117655A9}" srcOrd="2" destOrd="0" presId="urn:microsoft.com/office/officeart/2005/8/layout/chevronAccent+Icon"/>
    <dgm:cxn modelId="{556B91DB-6CB7-49D9-BD9E-3B85D3E38B95}" type="presParOf" srcId="{C0306608-8B31-4DC1-A7AF-2B3D117655A9}" destId="{7C217587-86DE-4327-928F-91F90C11F35E}" srcOrd="0" destOrd="0" presId="urn:microsoft.com/office/officeart/2005/8/layout/chevronAccent+Icon"/>
    <dgm:cxn modelId="{0D3D8B46-BF1B-45F2-8068-5FAECAFA6494}" type="presParOf" srcId="{C0306608-8B31-4DC1-A7AF-2B3D117655A9}" destId="{1E9719A1-5670-451B-AEBC-5BF767BA70AE}" srcOrd="1" destOrd="0" presId="urn:microsoft.com/office/officeart/2005/8/layout/chevronAccent+Icon"/>
    <dgm:cxn modelId="{3D83565B-7591-41B0-8743-F9C02FD66221}" type="presParOf" srcId="{089763AF-3340-4182-B8CE-8A0D7BAA899D}" destId="{C4AA5853-0A08-45E8-B29A-6AA449B044F2}" srcOrd="3" destOrd="0" presId="urn:microsoft.com/office/officeart/2005/8/layout/chevronAccent+Icon"/>
    <dgm:cxn modelId="{7431D109-A9EB-471B-B776-31F5379DDB6B}" type="presParOf" srcId="{089763AF-3340-4182-B8CE-8A0D7BAA899D}" destId="{94967CC4-B5CF-4C29-864B-9DA68831B1BF}" srcOrd="4" destOrd="0" presId="urn:microsoft.com/office/officeart/2005/8/layout/chevronAccent+Icon"/>
    <dgm:cxn modelId="{A7EAB1D4-21B3-42EA-B32F-CA197D0A00E4}" type="presParOf" srcId="{94967CC4-B5CF-4C29-864B-9DA68831B1BF}" destId="{9935A6BF-433F-4DA0-B257-DA5FC042A399}" srcOrd="0" destOrd="0" presId="urn:microsoft.com/office/officeart/2005/8/layout/chevronAccent+Icon"/>
    <dgm:cxn modelId="{5974303F-8D5F-4032-AD95-BC86CC9AD0EE}" type="presParOf" srcId="{94967CC4-B5CF-4C29-864B-9DA68831B1BF}" destId="{3C8DE6C3-8DAD-4145-8DBF-B90486F7E202}" srcOrd="1" destOrd="0" presId="urn:microsoft.com/office/officeart/2005/8/layout/chevronAccent+Icon"/>
    <dgm:cxn modelId="{408BC295-90BE-4176-BB60-F37D607B596A}" type="presParOf" srcId="{089763AF-3340-4182-B8CE-8A0D7BAA899D}" destId="{8543CA1D-F782-4D70-AFD1-9093169478FB}" srcOrd="5" destOrd="0" presId="urn:microsoft.com/office/officeart/2005/8/layout/chevronAccent+Icon"/>
    <dgm:cxn modelId="{DEF12D7A-5A9D-43F8-A2CB-340A066DDDA2}" type="presParOf" srcId="{089763AF-3340-4182-B8CE-8A0D7BAA899D}" destId="{20A13DC5-BDED-47C1-9D3A-AA4C5A317285}" srcOrd="6" destOrd="0" presId="urn:microsoft.com/office/officeart/2005/8/layout/chevronAccent+Icon"/>
    <dgm:cxn modelId="{53F8B676-7DB9-4711-86D0-7B1C4449EB9A}" type="presParOf" srcId="{20A13DC5-BDED-47C1-9D3A-AA4C5A317285}" destId="{FBE873CB-DDCE-4BF4-82D6-16940B9CCC4A}" srcOrd="0" destOrd="0" presId="urn:microsoft.com/office/officeart/2005/8/layout/chevronAccent+Icon"/>
    <dgm:cxn modelId="{95AF719D-B6D8-463C-8A35-F90FF534D694}" type="presParOf" srcId="{20A13DC5-BDED-47C1-9D3A-AA4C5A317285}" destId="{40DD47C9-F361-4D3B-93E2-D89C096B16D3}" srcOrd="1" destOrd="0" presId="urn:microsoft.com/office/officeart/2005/8/layout/chevronAccent+Icon"/>
    <dgm:cxn modelId="{D1BEE71E-163A-41F8-9B37-809DE138FF7E}" type="presParOf" srcId="{089763AF-3340-4182-B8CE-8A0D7BAA899D}" destId="{54E9DFF9-1F91-4665-BCC2-B52900010CA0}" srcOrd="7" destOrd="0" presId="urn:microsoft.com/office/officeart/2005/8/layout/chevronAccent+Icon"/>
    <dgm:cxn modelId="{78A18BDD-59DF-4AF3-AEFA-55B240E93CF1}" type="presParOf" srcId="{089763AF-3340-4182-B8CE-8A0D7BAA899D}" destId="{CBBD64EA-E576-4B73-829C-230EAC0A7D55}" srcOrd="8" destOrd="0" presId="urn:microsoft.com/office/officeart/2005/8/layout/chevronAccent+Icon"/>
    <dgm:cxn modelId="{070AF6E1-C51A-4782-B758-5F4CE12355DE}" type="presParOf" srcId="{CBBD64EA-E576-4B73-829C-230EAC0A7D55}" destId="{3F32EF85-094F-4006-9C3F-00464414E746}" srcOrd="0" destOrd="0" presId="urn:microsoft.com/office/officeart/2005/8/layout/chevronAccent+Icon"/>
    <dgm:cxn modelId="{0172F1C1-0B44-4AC3-8809-E01D5C6C15F7}" type="presParOf" srcId="{CBBD64EA-E576-4B73-829C-230EAC0A7D55}" destId="{01D510A0-9D71-41D2-9DED-D719B40B58F2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ACAF5-54B6-4737-9C12-8679DEF5471F}">
      <dsp:nvSpPr>
        <dsp:cNvPr id="0" name=""/>
        <dsp:cNvSpPr/>
      </dsp:nvSpPr>
      <dsp:spPr>
        <a:xfrm>
          <a:off x="1690" y="2252712"/>
          <a:ext cx="1892731" cy="730594"/>
        </a:xfrm>
        <a:prstGeom prst="chevron">
          <a:avLst>
            <a:gd name="adj" fmla="val 4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50F84-8B22-4397-9172-739BD597DF84}">
      <dsp:nvSpPr>
        <dsp:cNvPr id="0" name=""/>
        <dsp:cNvSpPr/>
      </dsp:nvSpPr>
      <dsp:spPr>
        <a:xfrm>
          <a:off x="506419" y="2435360"/>
          <a:ext cx="1598306" cy="73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Learner Profiling</a:t>
          </a:r>
        </a:p>
      </dsp:txBody>
      <dsp:txXfrm>
        <a:off x="527817" y="2456758"/>
        <a:ext cx="1555510" cy="687798"/>
      </dsp:txXfrm>
    </dsp:sp>
    <dsp:sp modelId="{7C217587-86DE-4327-928F-91F90C11F35E}">
      <dsp:nvSpPr>
        <dsp:cNvPr id="0" name=""/>
        <dsp:cNvSpPr/>
      </dsp:nvSpPr>
      <dsp:spPr>
        <a:xfrm>
          <a:off x="2163610" y="2252712"/>
          <a:ext cx="1892731" cy="730594"/>
        </a:xfrm>
        <a:prstGeom prst="chevron">
          <a:avLst>
            <a:gd name="adj" fmla="val 40000"/>
          </a:avLst>
        </a:prstGeom>
        <a:solidFill>
          <a:schemeClr val="accent4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719A1-5670-451B-AEBC-5BF767BA70AE}">
      <dsp:nvSpPr>
        <dsp:cNvPr id="0" name=""/>
        <dsp:cNvSpPr/>
      </dsp:nvSpPr>
      <dsp:spPr>
        <a:xfrm>
          <a:off x="2668339" y="2435360"/>
          <a:ext cx="1598306" cy="73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Induction </a:t>
          </a:r>
        </a:p>
      </dsp:txBody>
      <dsp:txXfrm>
        <a:off x="2689737" y="2456758"/>
        <a:ext cx="1555510" cy="687798"/>
      </dsp:txXfrm>
    </dsp:sp>
    <dsp:sp modelId="{9935A6BF-433F-4DA0-B257-DA5FC042A399}">
      <dsp:nvSpPr>
        <dsp:cNvPr id="0" name=""/>
        <dsp:cNvSpPr/>
      </dsp:nvSpPr>
      <dsp:spPr>
        <a:xfrm>
          <a:off x="4325530" y="2252712"/>
          <a:ext cx="1892731" cy="730594"/>
        </a:xfrm>
        <a:prstGeom prst="chevron">
          <a:avLst>
            <a:gd name="adj" fmla="val 40000"/>
          </a:avLst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DE6C3-8DAD-4145-8DBF-B90486F7E202}">
      <dsp:nvSpPr>
        <dsp:cNvPr id="0" name=""/>
        <dsp:cNvSpPr/>
      </dsp:nvSpPr>
      <dsp:spPr>
        <a:xfrm>
          <a:off x="4830259" y="2435360"/>
          <a:ext cx="1598306" cy="73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Personal Development</a:t>
          </a:r>
        </a:p>
      </dsp:txBody>
      <dsp:txXfrm>
        <a:off x="4851657" y="2456758"/>
        <a:ext cx="1555510" cy="687798"/>
      </dsp:txXfrm>
    </dsp:sp>
    <dsp:sp modelId="{FBE873CB-DDCE-4BF4-82D6-16940B9CCC4A}">
      <dsp:nvSpPr>
        <dsp:cNvPr id="0" name=""/>
        <dsp:cNvSpPr/>
      </dsp:nvSpPr>
      <dsp:spPr>
        <a:xfrm>
          <a:off x="6487451" y="2252712"/>
          <a:ext cx="1892731" cy="730594"/>
        </a:xfrm>
        <a:prstGeom prst="chevron">
          <a:avLst>
            <a:gd name="adj" fmla="val 40000"/>
          </a:avLst>
        </a:prstGeom>
        <a:solidFill>
          <a:schemeClr val="accent4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D47C9-F361-4D3B-93E2-D89C096B16D3}">
      <dsp:nvSpPr>
        <dsp:cNvPr id="0" name=""/>
        <dsp:cNvSpPr/>
      </dsp:nvSpPr>
      <dsp:spPr>
        <a:xfrm>
          <a:off x="6992179" y="2435360"/>
          <a:ext cx="1598306" cy="73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Skills Application</a:t>
          </a:r>
        </a:p>
      </dsp:txBody>
      <dsp:txXfrm>
        <a:off x="7013577" y="2456758"/>
        <a:ext cx="1555510" cy="687798"/>
      </dsp:txXfrm>
    </dsp:sp>
    <dsp:sp modelId="{3F32EF85-094F-4006-9C3F-00464414E746}">
      <dsp:nvSpPr>
        <dsp:cNvPr id="0" name=""/>
        <dsp:cNvSpPr/>
      </dsp:nvSpPr>
      <dsp:spPr>
        <a:xfrm>
          <a:off x="8649371" y="2252712"/>
          <a:ext cx="1892731" cy="730594"/>
        </a:xfrm>
        <a:prstGeom prst="chevron">
          <a:avLst>
            <a:gd name="adj" fmla="val 4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510A0-9D71-41D2-9DED-D719B40B58F2}">
      <dsp:nvSpPr>
        <dsp:cNvPr id="0" name=""/>
        <dsp:cNvSpPr/>
      </dsp:nvSpPr>
      <dsp:spPr>
        <a:xfrm>
          <a:off x="9154099" y="2435360"/>
          <a:ext cx="1598306" cy="730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2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Solving Business Case</a:t>
          </a:r>
        </a:p>
      </dsp:txBody>
      <dsp:txXfrm>
        <a:off x="9175497" y="2456758"/>
        <a:ext cx="1555510" cy="687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38830-044B-CB44-BE1F-DBB060BE6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7462F-FA16-BA4E-9738-BA99CC5E8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70" y="8098971"/>
            <a:ext cx="2670630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57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9089"/>
            <a:ext cx="3169920" cy="10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DF4BD2-AEA9-3741-A6CF-1BF816DADE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5148" y="8692218"/>
            <a:ext cx="1519812" cy="79585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D78472-BE1A-5A40-8F1E-CAA4C005F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6B0A9-02DD-8D44-AA6F-7866FBC61C3F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7691295-4408-452E-AD3A-357446F7CE62}" type="slidenum">
              <a:rPr kumimoji="0" lang="en-Z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96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7691295-4408-452E-AD3A-357446F7CE62}" type="slidenum">
              <a:rPr kumimoji="0" lang="en-Z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79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7691295-4408-452E-AD3A-357446F7CE62}" type="slidenum">
              <a:rPr kumimoji="0" lang="en-ZA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ZA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41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52"/>
          <p:cNvSpPr/>
          <p:nvPr/>
        </p:nvSpPr>
        <p:spPr>
          <a:xfrm>
            <a:off x="0" y="755384"/>
            <a:ext cx="871328" cy="328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52"/>
          <p:cNvSpPr txBox="1">
            <a:spLocks noGrp="1"/>
          </p:cNvSpPr>
          <p:nvPr>
            <p:ph type="title"/>
          </p:nvPr>
        </p:nvSpPr>
        <p:spPr>
          <a:xfrm>
            <a:off x="1029875" y="616703"/>
            <a:ext cx="10515600" cy="60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6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6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6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6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66"/>
          <p:cNvSpPr txBox="1"/>
          <p:nvPr/>
        </p:nvSpPr>
        <p:spPr>
          <a:xfrm>
            <a:off x="1029875" y="638031"/>
            <a:ext cx="5337295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US" sz="3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66"/>
          <p:cNvSpPr/>
          <p:nvPr/>
        </p:nvSpPr>
        <p:spPr>
          <a:xfrm>
            <a:off x="0" y="755384"/>
            <a:ext cx="871328" cy="328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5" name="Google Shape;325;p67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6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8" name="Google Shape;328;p6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9" name="Google Shape;329;p67"/>
          <p:cNvSpPr txBox="1">
            <a:spLocks noGrp="1"/>
          </p:cNvSpPr>
          <p:nvPr>
            <p:ph type="sldNum" idx="12"/>
          </p:nvPr>
        </p:nvSpPr>
        <p:spPr>
          <a:xfrm>
            <a:off x="9195215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68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3" name="Google Shape;333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6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5" name="Google Shape;335;p6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6" name="Google Shape;336;p68"/>
          <p:cNvSpPr txBox="1">
            <a:spLocks noGrp="1"/>
          </p:cNvSpPr>
          <p:nvPr>
            <p:ph type="sldNum" idx="12"/>
          </p:nvPr>
        </p:nvSpPr>
        <p:spPr>
          <a:xfrm>
            <a:off x="9195215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9" name="Google Shape;339;p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1" name="Google Shape;341;p6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2" name="Google Shape;342;p69"/>
          <p:cNvSpPr txBox="1">
            <a:spLocks noGrp="1"/>
          </p:cNvSpPr>
          <p:nvPr>
            <p:ph type="sldNum" idx="12"/>
          </p:nvPr>
        </p:nvSpPr>
        <p:spPr>
          <a:xfrm>
            <a:off x="9195215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0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5" name="Google Shape;345;p7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7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7" name="Google Shape;347;p7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8" name="Google Shape;348;p70"/>
          <p:cNvSpPr txBox="1">
            <a:spLocks noGrp="1"/>
          </p:cNvSpPr>
          <p:nvPr>
            <p:ph type="sldNum" idx="12"/>
          </p:nvPr>
        </p:nvSpPr>
        <p:spPr>
          <a:xfrm>
            <a:off x="9195215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2">
  <p:cSld name="1_Blank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71"/>
          <p:cNvPicPr preferRelativeResize="0"/>
          <p:nvPr/>
        </p:nvPicPr>
        <p:blipFill rotWithShape="1">
          <a:blip r:embed="rId2">
            <a:alphaModFix/>
          </a:blip>
          <a:srcRect b="1188"/>
          <a:stretch/>
        </p:blipFill>
        <p:spPr>
          <a:xfrm>
            <a:off x="0" y="81481"/>
            <a:ext cx="12192000" cy="677651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71"/>
          <p:cNvSpPr txBox="1">
            <a:spLocks noGrp="1"/>
          </p:cNvSpPr>
          <p:nvPr>
            <p:ph type="body" idx="1"/>
          </p:nvPr>
        </p:nvSpPr>
        <p:spPr>
          <a:xfrm>
            <a:off x="1095375" y="2686050"/>
            <a:ext cx="7610475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324F"/>
              </a:buClr>
              <a:buSzPts val="6000"/>
              <a:buFont typeface="Arial"/>
              <a:buNone/>
              <a:defRPr sz="6000" b="0" i="0" u="none" strike="noStrike" cap="none">
                <a:solidFill>
                  <a:srgbClr val="08324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52" name="Google Shape;352;p71"/>
          <p:cNvGrpSpPr/>
          <p:nvPr/>
        </p:nvGrpSpPr>
        <p:grpSpPr>
          <a:xfrm>
            <a:off x="10800543" y="6319827"/>
            <a:ext cx="972465" cy="260763"/>
            <a:chOff x="10528657" y="6246958"/>
            <a:chExt cx="1244354" cy="333671"/>
          </a:xfrm>
        </p:grpSpPr>
        <p:sp>
          <p:nvSpPr>
            <p:cNvPr id="353" name="Google Shape;353;p71"/>
            <p:cNvSpPr/>
            <p:nvPr/>
          </p:nvSpPr>
          <p:spPr>
            <a:xfrm>
              <a:off x="11150439" y="6418562"/>
              <a:ext cx="24363" cy="162067"/>
            </a:xfrm>
            <a:custGeom>
              <a:avLst/>
              <a:gdLst/>
              <a:ahLst/>
              <a:cxnLst/>
              <a:rect l="l" t="t" r="r" b="b"/>
              <a:pathLst>
                <a:path w="92" h="612" extrusionOk="0">
                  <a:moveTo>
                    <a:pt x="92" y="612"/>
                  </a:moveTo>
                  <a:lnTo>
                    <a:pt x="92" y="0"/>
                  </a:lnTo>
                  <a:lnTo>
                    <a:pt x="0" y="0"/>
                  </a:lnTo>
                  <a:lnTo>
                    <a:pt x="0" y="612"/>
                  </a:lnTo>
                  <a:lnTo>
                    <a:pt x="3" y="612"/>
                  </a:lnTo>
                  <a:lnTo>
                    <a:pt x="92" y="612"/>
                  </a:lnTo>
                  <a:close/>
                </a:path>
              </a:pathLst>
            </a:cu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71"/>
            <p:cNvSpPr/>
            <p:nvPr/>
          </p:nvSpPr>
          <p:spPr>
            <a:xfrm>
              <a:off x="11150439" y="6360833"/>
              <a:ext cx="23834" cy="27011"/>
            </a:xfrm>
            <a:prstGeom prst="rect">
              <a:avLst/>
            </a:pr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71"/>
            <p:cNvSpPr/>
            <p:nvPr/>
          </p:nvSpPr>
          <p:spPr>
            <a:xfrm>
              <a:off x="11206049" y="6246962"/>
              <a:ext cx="24363" cy="229329"/>
            </a:xfrm>
            <a:prstGeom prst="rect">
              <a:avLst/>
            </a:prstGeom>
            <a:solidFill>
              <a:srgbClr val="01A6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71"/>
            <p:cNvSpPr/>
            <p:nvPr/>
          </p:nvSpPr>
          <p:spPr>
            <a:xfrm>
              <a:off x="11094297" y="6246958"/>
              <a:ext cx="23834" cy="229328"/>
            </a:xfrm>
            <a:prstGeom prst="rect">
              <a:avLst/>
            </a:pr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71"/>
            <p:cNvSpPr/>
            <p:nvPr/>
          </p:nvSpPr>
          <p:spPr>
            <a:xfrm>
              <a:off x="10654178" y="6317928"/>
              <a:ext cx="23834" cy="158358"/>
            </a:xfrm>
            <a:prstGeom prst="rect">
              <a:avLst/>
            </a:pr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71"/>
            <p:cNvSpPr/>
            <p:nvPr/>
          </p:nvSpPr>
          <p:spPr>
            <a:xfrm>
              <a:off x="11248420" y="6317928"/>
              <a:ext cx="132936" cy="158358"/>
            </a:xfrm>
            <a:custGeom>
              <a:avLst/>
              <a:gdLst/>
              <a:ahLst/>
              <a:cxnLst/>
              <a:rect l="l" t="t" r="r" b="b"/>
              <a:pathLst>
                <a:path w="213" h="252" extrusionOk="0">
                  <a:moveTo>
                    <a:pt x="113" y="0"/>
                  </a:moveTo>
                  <a:cubicBezTo>
                    <a:pt x="43" y="0"/>
                    <a:pt x="0" y="57"/>
                    <a:pt x="0" y="131"/>
                  </a:cubicBezTo>
                  <a:cubicBezTo>
                    <a:pt x="0" y="203"/>
                    <a:pt x="45" y="252"/>
                    <a:pt x="119" y="252"/>
                  </a:cubicBezTo>
                  <a:cubicBezTo>
                    <a:pt x="157" y="252"/>
                    <a:pt x="184" y="244"/>
                    <a:pt x="199" y="237"/>
                  </a:cubicBezTo>
                  <a:cubicBezTo>
                    <a:pt x="202" y="236"/>
                    <a:pt x="202" y="236"/>
                    <a:pt x="202" y="236"/>
                  </a:cubicBezTo>
                  <a:cubicBezTo>
                    <a:pt x="202" y="203"/>
                    <a:pt x="202" y="203"/>
                    <a:pt x="202" y="203"/>
                  </a:cubicBezTo>
                  <a:cubicBezTo>
                    <a:pt x="187" y="209"/>
                    <a:pt x="154" y="218"/>
                    <a:pt x="124" y="218"/>
                  </a:cubicBezTo>
                  <a:cubicBezTo>
                    <a:pt x="81" y="218"/>
                    <a:pt x="43" y="194"/>
                    <a:pt x="41" y="135"/>
                  </a:cubicBezTo>
                  <a:cubicBezTo>
                    <a:pt x="211" y="135"/>
                    <a:pt x="211" y="135"/>
                    <a:pt x="211" y="135"/>
                  </a:cubicBezTo>
                  <a:cubicBezTo>
                    <a:pt x="211" y="131"/>
                    <a:pt x="213" y="124"/>
                    <a:pt x="213" y="115"/>
                  </a:cubicBezTo>
                  <a:cubicBezTo>
                    <a:pt x="213" y="70"/>
                    <a:pt x="192" y="0"/>
                    <a:pt x="113" y="0"/>
                  </a:cubicBezTo>
                  <a:moveTo>
                    <a:pt x="171" y="102"/>
                  </a:moveTo>
                  <a:cubicBezTo>
                    <a:pt x="43" y="102"/>
                    <a:pt x="43" y="102"/>
                    <a:pt x="43" y="102"/>
                  </a:cubicBezTo>
                  <a:cubicBezTo>
                    <a:pt x="47" y="72"/>
                    <a:pt x="66" y="32"/>
                    <a:pt x="109" y="32"/>
                  </a:cubicBezTo>
                  <a:cubicBezTo>
                    <a:pt x="160" y="32"/>
                    <a:pt x="172" y="75"/>
                    <a:pt x="171" y="102"/>
                  </a:cubicBezTo>
                </a:path>
              </a:pathLst>
            </a:custGeom>
            <a:solidFill>
              <a:srgbClr val="01A6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71"/>
            <p:cNvSpPr/>
            <p:nvPr/>
          </p:nvSpPr>
          <p:spPr>
            <a:xfrm>
              <a:off x="11398834" y="6317928"/>
              <a:ext cx="124462" cy="158358"/>
            </a:xfrm>
            <a:custGeom>
              <a:avLst/>
              <a:gdLst/>
              <a:ahLst/>
              <a:cxnLst/>
              <a:rect l="l" t="t" r="r" b="b"/>
              <a:pathLst>
                <a:path w="199" h="252" extrusionOk="0">
                  <a:moveTo>
                    <a:pt x="198" y="90"/>
                  </a:moveTo>
                  <a:cubicBezTo>
                    <a:pt x="199" y="41"/>
                    <a:pt x="173" y="0"/>
                    <a:pt x="101" y="0"/>
                  </a:cubicBezTo>
                  <a:cubicBezTo>
                    <a:pt x="70" y="0"/>
                    <a:pt x="42" y="4"/>
                    <a:pt x="22" y="1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42" y="40"/>
                    <a:pt x="71" y="32"/>
                    <a:pt x="94" y="32"/>
                  </a:cubicBezTo>
                  <a:cubicBezTo>
                    <a:pt x="146" y="34"/>
                    <a:pt x="157" y="67"/>
                    <a:pt x="157" y="87"/>
                  </a:cubicBezTo>
                  <a:cubicBezTo>
                    <a:pt x="157" y="109"/>
                    <a:pt x="157" y="109"/>
                    <a:pt x="157" y="109"/>
                  </a:cubicBezTo>
                  <a:cubicBezTo>
                    <a:pt x="49" y="77"/>
                    <a:pt x="0" y="123"/>
                    <a:pt x="2" y="183"/>
                  </a:cubicBezTo>
                  <a:cubicBezTo>
                    <a:pt x="3" y="218"/>
                    <a:pt x="28" y="252"/>
                    <a:pt x="78" y="252"/>
                  </a:cubicBezTo>
                  <a:cubicBezTo>
                    <a:pt x="112" y="252"/>
                    <a:pt x="143" y="244"/>
                    <a:pt x="158" y="226"/>
                  </a:cubicBezTo>
                  <a:cubicBezTo>
                    <a:pt x="158" y="252"/>
                    <a:pt x="158" y="252"/>
                    <a:pt x="158" y="252"/>
                  </a:cubicBezTo>
                  <a:cubicBezTo>
                    <a:pt x="198" y="252"/>
                    <a:pt x="198" y="252"/>
                    <a:pt x="198" y="252"/>
                  </a:cubicBezTo>
                  <a:cubicBezTo>
                    <a:pt x="198" y="222"/>
                    <a:pt x="198" y="222"/>
                    <a:pt x="198" y="222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198" y="98"/>
                    <a:pt x="198" y="92"/>
                    <a:pt x="198" y="90"/>
                  </a:cubicBezTo>
                  <a:moveTo>
                    <a:pt x="158" y="183"/>
                  </a:moveTo>
                  <a:cubicBezTo>
                    <a:pt x="142" y="202"/>
                    <a:pt x="123" y="221"/>
                    <a:pt x="90" y="221"/>
                  </a:cubicBezTo>
                  <a:cubicBezTo>
                    <a:pt x="67" y="221"/>
                    <a:pt x="44" y="206"/>
                    <a:pt x="44" y="177"/>
                  </a:cubicBezTo>
                  <a:cubicBezTo>
                    <a:pt x="44" y="130"/>
                    <a:pt x="105" y="128"/>
                    <a:pt x="158" y="143"/>
                  </a:cubicBezTo>
                  <a:lnTo>
                    <a:pt x="158" y="183"/>
                  </a:lnTo>
                  <a:close/>
                </a:path>
              </a:pathLst>
            </a:custGeom>
            <a:solidFill>
              <a:srgbClr val="01A6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71"/>
            <p:cNvSpPr/>
            <p:nvPr/>
          </p:nvSpPr>
          <p:spPr>
            <a:xfrm>
              <a:off x="10940706" y="6317926"/>
              <a:ext cx="137968" cy="230124"/>
            </a:xfrm>
            <a:custGeom>
              <a:avLst/>
              <a:gdLst/>
              <a:ahLst/>
              <a:cxnLst/>
              <a:rect l="l" t="t" r="r" b="b"/>
              <a:pathLst>
                <a:path w="221" h="366" extrusionOk="0">
                  <a:moveTo>
                    <a:pt x="210" y="78"/>
                  </a:moveTo>
                  <a:cubicBezTo>
                    <a:pt x="197" y="26"/>
                    <a:pt x="161" y="2"/>
                    <a:pt x="111" y="0"/>
                  </a:cubicBezTo>
                  <a:cubicBezTo>
                    <a:pt x="107" y="0"/>
                    <a:pt x="103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2" y="0"/>
                    <a:pt x="9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58" y="7"/>
                    <a:pt x="38" y="29"/>
                    <a:pt x="38" y="29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38" y="366"/>
                    <a:pt x="38" y="366"/>
                    <a:pt x="38" y="366"/>
                  </a:cubicBezTo>
                  <a:cubicBezTo>
                    <a:pt x="38" y="366"/>
                    <a:pt x="38" y="229"/>
                    <a:pt x="38" y="226"/>
                  </a:cubicBezTo>
                  <a:cubicBezTo>
                    <a:pt x="38" y="226"/>
                    <a:pt x="62" y="249"/>
                    <a:pt x="96" y="252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3" y="252"/>
                    <a:pt x="110" y="252"/>
                    <a:pt x="118" y="252"/>
                  </a:cubicBezTo>
                  <a:cubicBezTo>
                    <a:pt x="157" y="248"/>
                    <a:pt x="186" y="230"/>
                    <a:pt x="202" y="195"/>
                  </a:cubicBezTo>
                  <a:cubicBezTo>
                    <a:pt x="220" y="157"/>
                    <a:pt x="221" y="117"/>
                    <a:pt x="210" y="78"/>
                  </a:cubicBezTo>
                  <a:moveTo>
                    <a:pt x="176" y="134"/>
                  </a:moveTo>
                  <a:cubicBezTo>
                    <a:pt x="176" y="135"/>
                    <a:pt x="176" y="136"/>
                    <a:pt x="176" y="139"/>
                  </a:cubicBezTo>
                  <a:cubicBezTo>
                    <a:pt x="175" y="149"/>
                    <a:pt x="172" y="158"/>
                    <a:pt x="171" y="165"/>
                  </a:cubicBezTo>
                  <a:cubicBezTo>
                    <a:pt x="168" y="172"/>
                    <a:pt x="156" y="202"/>
                    <a:pt x="126" y="210"/>
                  </a:cubicBezTo>
                  <a:cubicBezTo>
                    <a:pt x="121" y="211"/>
                    <a:pt x="115" y="213"/>
                    <a:pt x="108" y="213"/>
                  </a:cubicBezTo>
                  <a:cubicBezTo>
                    <a:pt x="108" y="213"/>
                    <a:pt x="59" y="213"/>
                    <a:pt x="38" y="173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38" y="85"/>
                    <a:pt x="38" y="81"/>
                    <a:pt x="38" y="77"/>
                  </a:cubicBezTo>
                  <a:cubicBezTo>
                    <a:pt x="38" y="75"/>
                    <a:pt x="53" y="44"/>
                    <a:pt x="93" y="36"/>
                  </a:cubicBezTo>
                  <a:cubicBezTo>
                    <a:pt x="99" y="34"/>
                    <a:pt x="117" y="33"/>
                    <a:pt x="133" y="38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3"/>
                    <a:pt x="142" y="43"/>
                    <a:pt x="142" y="43"/>
                  </a:cubicBezTo>
                  <a:cubicBezTo>
                    <a:pt x="155" y="51"/>
                    <a:pt x="176" y="72"/>
                    <a:pt x="178" y="117"/>
                  </a:cubicBezTo>
                  <a:cubicBezTo>
                    <a:pt x="178" y="124"/>
                    <a:pt x="176" y="128"/>
                    <a:pt x="176" y="134"/>
                  </a:cubicBezTo>
                </a:path>
              </a:pathLst>
            </a:cu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71"/>
            <p:cNvSpPr/>
            <p:nvPr/>
          </p:nvSpPr>
          <p:spPr>
            <a:xfrm>
              <a:off x="11539979" y="6316600"/>
              <a:ext cx="86329" cy="159684"/>
            </a:xfrm>
            <a:custGeom>
              <a:avLst/>
              <a:gdLst/>
              <a:ahLst/>
              <a:cxnLst/>
              <a:rect l="l" t="t" r="r" b="b"/>
              <a:pathLst>
                <a:path w="138" h="254" extrusionOk="0">
                  <a:moveTo>
                    <a:pt x="41" y="32"/>
                  </a:moveTo>
                  <a:cubicBezTo>
                    <a:pt x="41" y="2"/>
                    <a:pt x="41" y="2"/>
                    <a:pt x="4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41" y="254"/>
                    <a:pt x="41" y="254"/>
                    <a:pt x="41" y="25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87"/>
                    <a:pt x="46" y="73"/>
                    <a:pt x="48" y="72"/>
                  </a:cubicBezTo>
                  <a:cubicBezTo>
                    <a:pt x="51" y="68"/>
                    <a:pt x="53" y="64"/>
                    <a:pt x="56" y="59"/>
                  </a:cubicBezTo>
                  <a:cubicBezTo>
                    <a:pt x="60" y="55"/>
                    <a:pt x="68" y="49"/>
                    <a:pt x="80" y="43"/>
                  </a:cubicBezTo>
                  <a:cubicBezTo>
                    <a:pt x="85" y="42"/>
                    <a:pt x="89" y="40"/>
                    <a:pt x="94" y="39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6" y="38"/>
                    <a:pt x="112" y="38"/>
                    <a:pt x="119" y="36"/>
                  </a:cubicBezTo>
                  <a:cubicBezTo>
                    <a:pt x="124" y="36"/>
                    <a:pt x="131" y="36"/>
                    <a:pt x="138" y="36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78" y="0"/>
                    <a:pt x="48" y="27"/>
                    <a:pt x="41" y="32"/>
                  </a:cubicBezTo>
                  <a:moveTo>
                    <a:pt x="117" y="36"/>
                  </a:moveTo>
                  <a:cubicBezTo>
                    <a:pt x="117" y="36"/>
                    <a:pt x="117" y="36"/>
                    <a:pt x="117" y="36"/>
                  </a:cubicBezTo>
                  <a:close/>
                </a:path>
              </a:pathLst>
            </a:custGeom>
            <a:solidFill>
              <a:srgbClr val="01A6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71"/>
            <p:cNvSpPr/>
            <p:nvPr/>
          </p:nvSpPr>
          <p:spPr>
            <a:xfrm>
              <a:off x="10528657" y="6317400"/>
              <a:ext cx="109368" cy="158358"/>
            </a:xfrm>
            <a:custGeom>
              <a:avLst/>
              <a:gdLst/>
              <a:ahLst/>
              <a:cxnLst/>
              <a:rect l="l" t="t" r="r" b="b"/>
              <a:pathLst>
                <a:path w="175" h="252" extrusionOk="0">
                  <a:moveTo>
                    <a:pt x="171" y="169"/>
                  </a:moveTo>
                  <a:cubicBezTo>
                    <a:pt x="168" y="140"/>
                    <a:pt x="151" y="124"/>
                    <a:pt x="123" y="116"/>
                  </a:cubicBezTo>
                  <a:cubicBezTo>
                    <a:pt x="117" y="113"/>
                    <a:pt x="108" y="112"/>
                    <a:pt x="102" y="110"/>
                  </a:cubicBezTo>
                  <a:cubicBezTo>
                    <a:pt x="87" y="106"/>
                    <a:pt x="72" y="103"/>
                    <a:pt x="58" y="98"/>
                  </a:cubicBezTo>
                  <a:cubicBezTo>
                    <a:pt x="32" y="87"/>
                    <a:pt x="38" y="56"/>
                    <a:pt x="53" y="45"/>
                  </a:cubicBezTo>
                  <a:cubicBezTo>
                    <a:pt x="62" y="38"/>
                    <a:pt x="74" y="34"/>
                    <a:pt x="87" y="34"/>
                  </a:cubicBezTo>
                  <a:cubicBezTo>
                    <a:pt x="94" y="34"/>
                    <a:pt x="100" y="34"/>
                    <a:pt x="10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8" y="35"/>
                    <a:pt x="125" y="35"/>
                    <a:pt x="133" y="38"/>
                  </a:cubicBezTo>
                  <a:cubicBezTo>
                    <a:pt x="148" y="42"/>
                    <a:pt x="160" y="48"/>
                    <a:pt x="160" y="48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23"/>
                    <a:pt x="160" y="23"/>
                    <a:pt x="160" y="23"/>
                  </a:cubicBezTo>
                  <a:cubicBezTo>
                    <a:pt x="160" y="19"/>
                    <a:pt x="160" y="19"/>
                    <a:pt x="160" y="19"/>
                  </a:cubicBezTo>
                  <a:cubicBezTo>
                    <a:pt x="160" y="15"/>
                    <a:pt x="160" y="15"/>
                    <a:pt x="160" y="15"/>
                  </a:cubicBezTo>
                  <a:cubicBezTo>
                    <a:pt x="159" y="15"/>
                    <a:pt x="152" y="12"/>
                    <a:pt x="152" y="12"/>
                  </a:cubicBezTo>
                  <a:cubicBezTo>
                    <a:pt x="125" y="4"/>
                    <a:pt x="98" y="0"/>
                    <a:pt x="69" y="4"/>
                  </a:cubicBezTo>
                  <a:cubicBezTo>
                    <a:pt x="32" y="10"/>
                    <a:pt x="0" y="35"/>
                    <a:pt x="4" y="83"/>
                  </a:cubicBezTo>
                  <a:cubicBezTo>
                    <a:pt x="5" y="102"/>
                    <a:pt x="15" y="117"/>
                    <a:pt x="32" y="124"/>
                  </a:cubicBezTo>
                  <a:cubicBezTo>
                    <a:pt x="46" y="131"/>
                    <a:pt x="62" y="133"/>
                    <a:pt x="76" y="137"/>
                  </a:cubicBezTo>
                  <a:cubicBezTo>
                    <a:pt x="88" y="141"/>
                    <a:pt x="102" y="146"/>
                    <a:pt x="114" y="150"/>
                  </a:cubicBezTo>
                  <a:cubicBezTo>
                    <a:pt x="122" y="152"/>
                    <a:pt x="128" y="159"/>
                    <a:pt x="129" y="167"/>
                  </a:cubicBezTo>
                  <a:cubicBezTo>
                    <a:pt x="134" y="186"/>
                    <a:pt x="128" y="203"/>
                    <a:pt x="107" y="212"/>
                  </a:cubicBezTo>
                  <a:cubicBezTo>
                    <a:pt x="89" y="220"/>
                    <a:pt x="70" y="220"/>
                    <a:pt x="51" y="219"/>
                  </a:cubicBezTo>
                  <a:cubicBezTo>
                    <a:pt x="17" y="216"/>
                    <a:pt x="4" y="205"/>
                    <a:pt x="4" y="205"/>
                  </a:cubicBezTo>
                  <a:cubicBezTo>
                    <a:pt x="4" y="210"/>
                    <a:pt x="4" y="210"/>
                    <a:pt x="4" y="210"/>
                  </a:cubicBezTo>
                  <a:cubicBezTo>
                    <a:pt x="4" y="226"/>
                    <a:pt x="4" y="226"/>
                    <a:pt x="4" y="226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4" y="237"/>
                    <a:pt x="4" y="237"/>
                    <a:pt x="4" y="237"/>
                  </a:cubicBezTo>
                  <a:cubicBezTo>
                    <a:pt x="4" y="237"/>
                    <a:pt x="13" y="241"/>
                    <a:pt x="25" y="245"/>
                  </a:cubicBezTo>
                  <a:cubicBezTo>
                    <a:pt x="31" y="246"/>
                    <a:pt x="36" y="248"/>
                    <a:pt x="42" y="249"/>
                  </a:cubicBezTo>
                  <a:cubicBezTo>
                    <a:pt x="42" y="249"/>
                    <a:pt x="42" y="249"/>
                    <a:pt x="42" y="249"/>
                  </a:cubicBezTo>
                  <a:cubicBezTo>
                    <a:pt x="61" y="252"/>
                    <a:pt x="80" y="252"/>
                    <a:pt x="100" y="248"/>
                  </a:cubicBezTo>
                  <a:cubicBezTo>
                    <a:pt x="113" y="245"/>
                    <a:pt x="125" y="241"/>
                    <a:pt x="136" y="235"/>
                  </a:cubicBezTo>
                  <a:cubicBezTo>
                    <a:pt x="162" y="224"/>
                    <a:pt x="175" y="199"/>
                    <a:pt x="171" y="169"/>
                  </a:cubicBezTo>
                </a:path>
              </a:pathLst>
            </a:cu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71"/>
            <p:cNvSpPr/>
            <p:nvPr/>
          </p:nvSpPr>
          <p:spPr>
            <a:xfrm>
              <a:off x="10654178" y="6270257"/>
              <a:ext cx="23834" cy="26218"/>
            </a:xfrm>
            <a:prstGeom prst="rect">
              <a:avLst/>
            </a:pr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71"/>
            <p:cNvSpPr/>
            <p:nvPr/>
          </p:nvSpPr>
          <p:spPr>
            <a:xfrm>
              <a:off x="11644841" y="6317381"/>
              <a:ext cx="128170" cy="158358"/>
            </a:xfrm>
            <a:custGeom>
              <a:avLst/>
              <a:gdLst/>
              <a:ahLst/>
              <a:cxnLst/>
              <a:rect l="l" t="t" r="r" b="b"/>
              <a:pathLst>
                <a:path w="205" h="252" extrusionOk="0">
                  <a:moveTo>
                    <a:pt x="198" y="68"/>
                  </a:moveTo>
                  <a:cubicBezTo>
                    <a:pt x="185" y="15"/>
                    <a:pt x="141" y="5"/>
                    <a:pt x="132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03" y="0"/>
                    <a:pt x="85" y="3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49" y="18"/>
                    <a:pt x="40" y="30"/>
                    <a:pt x="40" y="3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0" y="188"/>
                    <a:pt x="40" y="188"/>
                    <a:pt x="40" y="188"/>
                  </a:cubicBezTo>
                  <a:cubicBezTo>
                    <a:pt x="40" y="185"/>
                    <a:pt x="40" y="184"/>
                    <a:pt x="40" y="181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65"/>
                    <a:pt x="68" y="38"/>
                    <a:pt x="102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38"/>
                    <a:pt x="133" y="35"/>
                    <a:pt x="151" y="58"/>
                  </a:cubicBezTo>
                  <a:cubicBezTo>
                    <a:pt x="152" y="60"/>
                    <a:pt x="152" y="60"/>
                    <a:pt x="152" y="60"/>
                  </a:cubicBezTo>
                  <a:cubicBezTo>
                    <a:pt x="155" y="64"/>
                    <a:pt x="155" y="64"/>
                    <a:pt x="155" y="64"/>
                  </a:cubicBezTo>
                  <a:cubicBezTo>
                    <a:pt x="156" y="67"/>
                    <a:pt x="157" y="68"/>
                    <a:pt x="159" y="71"/>
                  </a:cubicBezTo>
                  <a:cubicBezTo>
                    <a:pt x="159" y="72"/>
                    <a:pt x="160" y="73"/>
                    <a:pt x="160" y="76"/>
                  </a:cubicBezTo>
                  <a:cubicBezTo>
                    <a:pt x="161" y="82"/>
                    <a:pt x="164" y="95"/>
                    <a:pt x="164" y="12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181"/>
                    <a:pt x="164" y="181"/>
                    <a:pt x="164" y="181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205" y="252"/>
                    <a:pt x="205" y="252"/>
                    <a:pt x="205" y="252"/>
                  </a:cubicBezTo>
                  <a:cubicBezTo>
                    <a:pt x="205" y="107"/>
                    <a:pt x="205" y="107"/>
                    <a:pt x="205" y="107"/>
                  </a:cubicBezTo>
                  <a:cubicBezTo>
                    <a:pt x="205" y="102"/>
                    <a:pt x="205" y="102"/>
                    <a:pt x="205" y="102"/>
                  </a:cubicBezTo>
                  <a:cubicBezTo>
                    <a:pt x="202" y="88"/>
                    <a:pt x="201" y="78"/>
                    <a:pt x="198" y="68"/>
                  </a:cubicBezTo>
                </a:path>
              </a:pathLst>
            </a:custGeom>
            <a:solidFill>
              <a:srgbClr val="01A6D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71"/>
            <p:cNvSpPr/>
            <p:nvPr/>
          </p:nvSpPr>
          <p:spPr>
            <a:xfrm>
              <a:off x="10696544" y="6317373"/>
              <a:ext cx="225357" cy="158358"/>
            </a:xfrm>
            <a:custGeom>
              <a:avLst/>
              <a:gdLst/>
              <a:ahLst/>
              <a:cxnLst/>
              <a:rect l="l" t="t" r="r" b="b"/>
              <a:pathLst>
                <a:path w="361" h="252" extrusionOk="0">
                  <a:moveTo>
                    <a:pt x="263" y="1"/>
                  </a:moveTo>
                  <a:cubicBezTo>
                    <a:pt x="214" y="3"/>
                    <a:pt x="192" y="26"/>
                    <a:pt x="185" y="35"/>
                  </a:cubicBezTo>
                  <a:cubicBezTo>
                    <a:pt x="182" y="39"/>
                    <a:pt x="182" y="39"/>
                    <a:pt x="182" y="39"/>
                  </a:cubicBezTo>
                  <a:cubicBezTo>
                    <a:pt x="182" y="38"/>
                    <a:pt x="182" y="38"/>
                    <a:pt x="182" y="38"/>
                  </a:cubicBezTo>
                  <a:cubicBezTo>
                    <a:pt x="182" y="37"/>
                    <a:pt x="182" y="37"/>
                    <a:pt x="18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0" y="33"/>
                    <a:pt x="180" y="33"/>
                    <a:pt x="180" y="33"/>
                  </a:cubicBezTo>
                  <a:cubicBezTo>
                    <a:pt x="170" y="19"/>
                    <a:pt x="157" y="11"/>
                    <a:pt x="150" y="8"/>
                  </a:cubicBezTo>
                  <a:cubicBezTo>
                    <a:pt x="131" y="1"/>
                    <a:pt x="114" y="1"/>
                    <a:pt x="112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86" y="0"/>
                    <a:pt x="68" y="10"/>
                    <a:pt x="68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48" y="18"/>
                    <a:pt x="38" y="30"/>
                    <a:pt x="38" y="3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38" y="252"/>
                    <a:pt x="38" y="252"/>
                    <a:pt x="38" y="252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09"/>
                    <a:pt x="38" y="109"/>
                    <a:pt x="38" y="109"/>
                  </a:cubicBezTo>
                  <a:cubicBezTo>
                    <a:pt x="38" y="106"/>
                    <a:pt x="38" y="105"/>
                    <a:pt x="38" y="102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91"/>
                    <a:pt x="39" y="84"/>
                    <a:pt x="41" y="80"/>
                  </a:cubicBezTo>
                  <a:cubicBezTo>
                    <a:pt x="48" y="53"/>
                    <a:pt x="72" y="34"/>
                    <a:pt x="101" y="34"/>
                  </a:cubicBezTo>
                  <a:cubicBezTo>
                    <a:pt x="127" y="34"/>
                    <a:pt x="147" y="48"/>
                    <a:pt x="157" y="69"/>
                  </a:cubicBezTo>
                  <a:cubicBezTo>
                    <a:pt x="159" y="76"/>
                    <a:pt x="161" y="84"/>
                    <a:pt x="161" y="93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99"/>
                    <a:pt x="161" y="99"/>
                    <a:pt x="161" y="99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1" y="250"/>
                    <a:pt x="161" y="250"/>
                    <a:pt x="161" y="250"/>
                  </a:cubicBezTo>
                  <a:cubicBezTo>
                    <a:pt x="199" y="250"/>
                    <a:pt x="199" y="250"/>
                    <a:pt x="199" y="250"/>
                  </a:cubicBezTo>
                  <a:cubicBezTo>
                    <a:pt x="199" y="107"/>
                    <a:pt x="199" y="107"/>
                    <a:pt x="199" y="107"/>
                  </a:cubicBezTo>
                  <a:cubicBezTo>
                    <a:pt x="199" y="95"/>
                    <a:pt x="199" y="95"/>
                    <a:pt x="199" y="95"/>
                  </a:cubicBezTo>
                  <a:cubicBezTo>
                    <a:pt x="199" y="60"/>
                    <a:pt x="226" y="34"/>
                    <a:pt x="260" y="34"/>
                  </a:cubicBezTo>
                  <a:cubicBezTo>
                    <a:pt x="272" y="34"/>
                    <a:pt x="284" y="38"/>
                    <a:pt x="294" y="45"/>
                  </a:cubicBezTo>
                  <a:cubicBezTo>
                    <a:pt x="310" y="56"/>
                    <a:pt x="321" y="72"/>
                    <a:pt x="321" y="94"/>
                  </a:cubicBezTo>
                  <a:cubicBezTo>
                    <a:pt x="321" y="97"/>
                    <a:pt x="321" y="97"/>
                    <a:pt x="321" y="97"/>
                  </a:cubicBezTo>
                  <a:cubicBezTo>
                    <a:pt x="321" y="97"/>
                    <a:pt x="321" y="97"/>
                    <a:pt x="321" y="97"/>
                  </a:cubicBezTo>
                  <a:cubicBezTo>
                    <a:pt x="321" y="250"/>
                    <a:pt x="321" y="250"/>
                    <a:pt x="321" y="250"/>
                  </a:cubicBezTo>
                  <a:cubicBezTo>
                    <a:pt x="361" y="250"/>
                    <a:pt x="361" y="250"/>
                    <a:pt x="361" y="250"/>
                  </a:cubicBezTo>
                  <a:cubicBezTo>
                    <a:pt x="361" y="99"/>
                    <a:pt x="361" y="99"/>
                    <a:pt x="361" y="99"/>
                  </a:cubicBezTo>
                  <a:cubicBezTo>
                    <a:pt x="361" y="79"/>
                    <a:pt x="357" y="63"/>
                    <a:pt x="350" y="49"/>
                  </a:cubicBezTo>
                  <a:cubicBezTo>
                    <a:pt x="325" y="5"/>
                    <a:pt x="280" y="1"/>
                    <a:pt x="263" y="1"/>
                  </a:cubicBezTo>
                </a:path>
              </a:pathLst>
            </a:cu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6" name="Google Shape;366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73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80" b="1" i="0">
                <a:solidFill>
                  <a:schemeClr val="bg1"/>
                </a:solidFill>
                <a:latin typeface="Lato"/>
                <a:cs typeface="La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3BDFF9-5CCF-7940-9396-308BA34B3F98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0" y="5611497"/>
            <a:ext cx="2253615" cy="11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08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785359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63848-87E1-4A4A-9185-360E7FC39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2AFF6-A9BC-5D40-9486-E82042A07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FE406-187C-9047-A280-FBA14B62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7DFAE-D98A-A04B-B614-8D11F425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D6B4-080C-8042-A0FF-A77C1E915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20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6E2C-367C-CD40-9CCC-68C50295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04DB1-05BF-BF4F-B915-6B73F334A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39038-96FE-B444-8D3B-37EE8F94C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2DAF-2D8B-4748-9010-4C56661C8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107EB-4120-7B4F-8753-0A801E83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98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text">
  <p:cSld name="Slide with tex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>
            <a:spLocks noGrp="1"/>
          </p:cNvSpPr>
          <p:nvPr>
            <p:ph type="ctrTitle"/>
          </p:nvPr>
        </p:nvSpPr>
        <p:spPr>
          <a:xfrm>
            <a:off x="566057" y="363993"/>
            <a:ext cx="11059886" cy="66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73A"/>
              </a:buClr>
              <a:buSzPts val="4000"/>
              <a:buFont typeface="Calibri"/>
              <a:buNone/>
              <a:defRPr sz="4000" b="1" i="0" u="none" strike="noStrike" cap="none">
                <a:solidFill>
                  <a:srgbClr val="3437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7"/>
          <p:cNvSpPr txBox="1">
            <a:spLocks noGrp="1"/>
          </p:cNvSpPr>
          <p:nvPr>
            <p:ph type="body" idx="1"/>
          </p:nvPr>
        </p:nvSpPr>
        <p:spPr>
          <a:xfrm>
            <a:off x="566738" y="1206500"/>
            <a:ext cx="11079162" cy="490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373A"/>
              </a:buClr>
              <a:buSzPts val="2160"/>
              <a:buFont typeface="Arial"/>
              <a:buNone/>
              <a:defRPr sz="2400" b="0" i="0" u="none" strike="noStrike" cap="none">
                <a:solidFill>
                  <a:srgbClr val="3437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600">
          <p15:clr>
            <a:srgbClr val="FBAE40"/>
          </p15:clr>
        </p15:guide>
        <p15:guide id="2" pos="576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71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FD03C-9236-D94A-9F4A-1E739769E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1A6B7-E3C0-0347-8400-EC26CF2CA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0DC49-E93F-0E47-9653-52233A786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4AF48-F7A9-3A48-A7F4-C508A6C4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7E8E8-979B-A84B-907D-3CE2DB5D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74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89FF-0341-FB40-886B-E300B9E4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366FC-58A7-D341-BE2A-771394177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6F3C4-1E1A-724B-8CF2-8409450D6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2709F-A599-B642-9E4E-17F60640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F784D-A38D-A94A-8595-CE4ADE318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32F03-DA18-534C-965A-A0AF6425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74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30B1C-D0E5-D44D-96B4-18159981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F7D66-F4F6-9840-A94E-EF4023C5E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A845A-166C-0545-9D30-37F2F46F2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56CD4-B567-694C-BF52-CF96FC6B8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43691-D466-504D-9C60-830B67AB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18131-927E-FB40-99E5-F38634B3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C21A5B-0A6F-8345-B7DA-028761B4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0E8399-55D3-0449-BAE6-83793CCB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15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AF8A-87B3-4D43-AD1D-3B2272F9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27CEE-A4E3-F344-A1FE-DACA0DD3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D9114-FB86-CE48-82D7-9D437D8C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A259F-19AF-4E45-BEF6-B35537AF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6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ADD063-7CB2-D44B-94B3-1AD1FF57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F301E-155F-F24F-9806-A377361A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D994E-2742-DE45-9B36-91970BDF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75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578E-02AC-FB4F-B250-EE1628233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51F78-C5E0-9F44-B18D-BC17131CA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AA50C-EEDA-BF40-90FA-0CD9B11E0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669B6-950C-024A-8815-447355BA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AB051-0C2D-F149-B487-D33211B3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45084-98F0-364C-BA0C-EA98E8BB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28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17D5-C26F-D140-9622-FC40BB2F2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0AE429-5DD8-0745-9DC1-D9B49725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44E76-6FA3-2C42-AD8E-4EC9EB7F1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14A45-6A55-B140-9BFD-D23A624E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C8291-A3AF-3D4A-A36E-C38AD9D2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3070D-5620-8342-8E90-2686ACC32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8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8E6B3-FCDC-974D-81A8-08F8A3CE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C0736-E7BC-204D-A402-0AF7BDA8B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2693-AACF-8F47-BDC5-2E6D0FFC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40394-422C-134A-9441-474CD097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93347-3765-C345-BBB1-8421DBCD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40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CE515E-F77D-5D4D-890E-7DAD1EABE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B52F1-A406-9B4B-BC10-6F406A36A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A0032-E128-4144-A4F2-AD49D6AD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E5CD7-89E1-C84E-994C-9A68A64C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AFE9-1B25-4741-AC3F-3FB4E2CFC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2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9414"/>
            <a:ext cx="12191980" cy="683918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58"/>
          <p:cNvSpPr/>
          <p:nvPr/>
        </p:nvSpPr>
        <p:spPr>
          <a:xfrm>
            <a:off x="20" y="0"/>
            <a:ext cx="12194193" cy="6858000"/>
          </a:xfrm>
          <a:prstGeom prst="rect">
            <a:avLst/>
          </a:prstGeom>
          <a:gradFill>
            <a:gsLst>
              <a:gs pos="0">
                <a:srgbClr val="00A7E4">
                  <a:alpha val="78431"/>
                </a:srgbClr>
              </a:gs>
              <a:gs pos="98000">
                <a:srgbClr val="002060"/>
              </a:gs>
              <a:gs pos="100000">
                <a:srgbClr val="002060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35"/>
              <a:buFont typeface="Arial"/>
              <a:buNone/>
            </a:pPr>
            <a:r>
              <a:rPr lang="en-US" sz="483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8"/>
          <p:cNvSpPr txBox="1">
            <a:spLocks noGrp="1"/>
          </p:cNvSpPr>
          <p:nvPr>
            <p:ph type="ctrTitle"/>
          </p:nvPr>
        </p:nvSpPr>
        <p:spPr>
          <a:xfrm>
            <a:off x="968375" y="315556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Calibri"/>
              <a:buNone/>
              <a:defRPr sz="6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subTitle" idx="1"/>
          </p:nvPr>
        </p:nvSpPr>
        <p:spPr>
          <a:xfrm>
            <a:off x="968375" y="29692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9"/>
          <p:cNvPicPr preferRelativeResize="0"/>
          <p:nvPr/>
        </p:nvPicPr>
        <p:blipFill rotWithShape="1">
          <a:blip r:embed="rId2">
            <a:alphaModFix/>
          </a:blip>
          <a:srcRect t="55476" b="9047"/>
          <a:stretch/>
        </p:blipFill>
        <p:spPr>
          <a:xfrm>
            <a:off x="0" y="4399931"/>
            <a:ext cx="12192000" cy="242611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9"/>
          <p:cNvSpPr txBox="1">
            <a:spLocks noGrp="1"/>
          </p:cNvSpPr>
          <p:nvPr>
            <p:ph type="body" idx="1"/>
          </p:nvPr>
        </p:nvSpPr>
        <p:spPr>
          <a:xfrm>
            <a:off x="1073150" y="2700338"/>
            <a:ext cx="222885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body" idx="2"/>
          </p:nvPr>
        </p:nvSpPr>
        <p:spPr>
          <a:xfrm>
            <a:off x="3770106" y="2700338"/>
            <a:ext cx="222885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59"/>
          <p:cNvSpPr txBox="1">
            <a:spLocks noGrp="1"/>
          </p:cNvSpPr>
          <p:nvPr>
            <p:ph type="body" idx="3"/>
          </p:nvPr>
        </p:nvSpPr>
        <p:spPr>
          <a:xfrm>
            <a:off x="6467062" y="2700338"/>
            <a:ext cx="222885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4"/>
          </p:nvPr>
        </p:nvSpPr>
        <p:spPr>
          <a:xfrm>
            <a:off x="9164017" y="2700338"/>
            <a:ext cx="2228850" cy="1541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1029875" y="638031"/>
            <a:ext cx="5337295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59"/>
          <p:cNvSpPr/>
          <p:nvPr/>
        </p:nvSpPr>
        <p:spPr>
          <a:xfrm>
            <a:off x="0" y="755384"/>
            <a:ext cx="871328" cy="328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61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gradFill>
            <a:gsLst>
              <a:gs pos="0">
                <a:srgbClr val="00B351">
                  <a:alpha val="60000"/>
                </a:srgbClr>
              </a:gs>
              <a:gs pos="100000">
                <a:srgbClr val="00546F">
                  <a:alpha val="93333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35"/>
              <a:buFont typeface="Arial"/>
              <a:buNone/>
            </a:pPr>
            <a:r>
              <a:rPr lang="en-US" sz="483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1"/>
          <p:cNvSpPr txBox="1">
            <a:spLocks noGrp="1"/>
          </p:cNvSpPr>
          <p:nvPr>
            <p:ph type="ctrTitle"/>
          </p:nvPr>
        </p:nvSpPr>
        <p:spPr>
          <a:xfrm>
            <a:off x="968375" y="315556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61"/>
          <p:cNvSpPr txBox="1">
            <a:spLocks noGrp="1"/>
          </p:cNvSpPr>
          <p:nvPr>
            <p:ph type="subTitle" idx="1"/>
          </p:nvPr>
        </p:nvSpPr>
        <p:spPr>
          <a:xfrm>
            <a:off x="968375" y="29692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" y="11"/>
            <a:ext cx="12191978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62"/>
          <p:cNvSpPr/>
          <p:nvPr/>
        </p:nvSpPr>
        <p:spPr>
          <a:xfrm>
            <a:off x="21" y="0"/>
            <a:ext cx="12191980" cy="6858000"/>
          </a:xfrm>
          <a:prstGeom prst="rect">
            <a:avLst/>
          </a:prstGeom>
          <a:gradFill>
            <a:gsLst>
              <a:gs pos="0">
                <a:srgbClr val="A75BD1">
                  <a:alpha val="89411"/>
                </a:srgbClr>
              </a:gs>
              <a:gs pos="85000">
                <a:srgbClr val="2C0D6A">
                  <a:alpha val="89411"/>
                </a:srgbClr>
              </a:gs>
              <a:gs pos="100000">
                <a:srgbClr val="2C0D6A">
                  <a:alpha val="8941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35"/>
              <a:buFont typeface="Arial"/>
              <a:buNone/>
            </a:pPr>
            <a:r>
              <a:rPr lang="en-US" sz="483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2"/>
          <p:cNvSpPr txBox="1">
            <a:spLocks noGrp="1"/>
          </p:cNvSpPr>
          <p:nvPr>
            <p:ph type="ctrTitle"/>
          </p:nvPr>
        </p:nvSpPr>
        <p:spPr>
          <a:xfrm>
            <a:off x="968375" y="315556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62"/>
          <p:cNvSpPr txBox="1">
            <a:spLocks noGrp="1"/>
          </p:cNvSpPr>
          <p:nvPr>
            <p:ph type="subTitle" idx="1"/>
          </p:nvPr>
        </p:nvSpPr>
        <p:spPr>
          <a:xfrm>
            <a:off x="968375" y="29692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1"/>
            <a:ext cx="12191980" cy="68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3"/>
          <p:cNvSpPr/>
          <p:nvPr/>
        </p:nvSpPr>
        <p:spPr>
          <a:xfrm>
            <a:off x="21" y="10"/>
            <a:ext cx="12191980" cy="6857990"/>
          </a:xfrm>
          <a:prstGeom prst="rect">
            <a:avLst/>
          </a:prstGeom>
          <a:gradFill>
            <a:gsLst>
              <a:gs pos="0">
                <a:srgbClr val="198B83">
                  <a:alpha val="81568"/>
                </a:srgbClr>
              </a:gs>
              <a:gs pos="100000">
                <a:srgbClr val="113F69">
                  <a:alpha val="92156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35"/>
              <a:buFont typeface="Arial"/>
              <a:buNone/>
            </a:pPr>
            <a:r>
              <a:rPr lang="en-US" sz="4835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3"/>
          <p:cNvSpPr txBox="1">
            <a:spLocks noGrp="1"/>
          </p:cNvSpPr>
          <p:nvPr>
            <p:ph type="ctrTitle"/>
          </p:nvPr>
        </p:nvSpPr>
        <p:spPr>
          <a:xfrm>
            <a:off x="968375" y="315556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63"/>
          <p:cNvSpPr txBox="1">
            <a:spLocks noGrp="1"/>
          </p:cNvSpPr>
          <p:nvPr>
            <p:ph type="subTitle" idx="1"/>
          </p:nvPr>
        </p:nvSpPr>
        <p:spPr>
          <a:xfrm>
            <a:off x="968375" y="2969269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4"/>
          <p:cNvSpPr/>
          <p:nvPr/>
        </p:nvSpPr>
        <p:spPr>
          <a:xfrm>
            <a:off x="4705748" y="2871376"/>
            <a:ext cx="2298972" cy="2298972"/>
          </a:xfrm>
          <a:prstGeom prst="ellipse">
            <a:avLst/>
          </a:prstGeom>
          <a:solidFill>
            <a:srgbClr val="FEE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4"/>
          <p:cNvSpPr/>
          <p:nvPr/>
        </p:nvSpPr>
        <p:spPr>
          <a:xfrm rot="-5400000">
            <a:off x="6498431" y="3833172"/>
            <a:ext cx="1929582" cy="2110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noFill/>
          <a:ln w="19050" cap="flat" cmpd="sng">
            <a:solidFill>
              <a:srgbClr val="A1A6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4"/>
          <p:cNvSpPr/>
          <p:nvPr/>
        </p:nvSpPr>
        <p:spPr>
          <a:xfrm rot="-5400000">
            <a:off x="8508290" y="5810371"/>
            <a:ext cx="85850" cy="8449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4" y="14518"/>
                  <a:pt x="20179" y="16218"/>
                </a:cubicBezTo>
                <a:cubicBezTo>
                  <a:pt x="19184" y="17917"/>
                  <a:pt x="17905" y="19192"/>
                  <a:pt x="16200" y="20184"/>
                </a:cubicBezTo>
                <a:cubicBezTo>
                  <a:pt x="14495" y="21175"/>
                  <a:pt x="12789" y="21600"/>
                  <a:pt x="10800" y="21600"/>
                </a:cubicBezTo>
                <a:cubicBezTo>
                  <a:pt x="8811" y="21600"/>
                  <a:pt x="7105" y="21175"/>
                  <a:pt x="5400" y="20184"/>
                </a:cubicBezTo>
                <a:cubicBezTo>
                  <a:pt x="3695" y="19192"/>
                  <a:pt x="2416" y="17917"/>
                  <a:pt x="1421" y="16218"/>
                </a:cubicBezTo>
                <a:cubicBezTo>
                  <a:pt x="426" y="14518"/>
                  <a:pt x="0" y="12818"/>
                  <a:pt x="0" y="10835"/>
                </a:cubicBezTo>
                <a:cubicBezTo>
                  <a:pt x="0" y="8852"/>
                  <a:pt x="426" y="7224"/>
                  <a:pt x="1421" y="5453"/>
                </a:cubicBezTo>
                <a:cubicBezTo>
                  <a:pt x="2416" y="3753"/>
                  <a:pt x="3695" y="2479"/>
                  <a:pt x="5400" y="1487"/>
                </a:cubicBezTo>
                <a:cubicBezTo>
                  <a:pt x="7105" y="496"/>
                  <a:pt x="8811" y="0"/>
                  <a:pt x="10800" y="0"/>
                </a:cubicBezTo>
                <a:cubicBezTo>
                  <a:pt x="12789" y="0"/>
                  <a:pt x="14495" y="496"/>
                  <a:pt x="16200" y="1487"/>
                </a:cubicBezTo>
                <a:cubicBezTo>
                  <a:pt x="17905" y="2479"/>
                  <a:pt x="19184" y="3753"/>
                  <a:pt x="20179" y="5453"/>
                </a:cubicBezTo>
                <a:cubicBezTo>
                  <a:pt x="21174" y="7224"/>
                  <a:pt x="21600" y="8852"/>
                  <a:pt x="21600" y="1083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64"/>
          <p:cNvSpPr/>
          <p:nvPr/>
        </p:nvSpPr>
        <p:spPr>
          <a:xfrm rot="-5400000">
            <a:off x="6980897" y="3350706"/>
            <a:ext cx="964650" cy="2110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21600" y="10800"/>
                  <a:pt x="0" y="10800"/>
                  <a:pt x="0" y="21600"/>
                </a:cubicBezTo>
              </a:path>
            </a:pathLst>
          </a:custGeom>
          <a:noFill/>
          <a:ln w="19050" cap="flat" cmpd="sng">
            <a:solidFill>
              <a:srgbClr val="A1A6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4"/>
          <p:cNvSpPr/>
          <p:nvPr/>
        </p:nvSpPr>
        <p:spPr>
          <a:xfrm rot="-5400000">
            <a:off x="8508287" y="4845438"/>
            <a:ext cx="85851" cy="84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847" y="19192"/>
                  <a:pt x="16147" y="20184"/>
                </a:cubicBezTo>
                <a:cubicBezTo>
                  <a:pt x="14376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376" y="496"/>
                  <a:pt x="16147" y="1487"/>
                </a:cubicBezTo>
                <a:cubicBezTo>
                  <a:pt x="17847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64"/>
          <p:cNvCxnSpPr/>
          <p:nvPr/>
        </p:nvCxnSpPr>
        <p:spPr>
          <a:xfrm rot="-5400000">
            <a:off x="7463222" y="2868097"/>
            <a:ext cx="1" cy="2110273"/>
          </a:xfrm>
          <a:prstGeom prst="straightConnector1">
            <a:avLst/>
          </a:prstGeom>
          <a:noFill/>
          <a:ln w="19050" cap="flat" cmpd="sng">
            <a:solidFill>
              <a:srgbClr val="A1A6A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8" name="Google Shape;258;p64"/>
          <p:cNvSpPr/>
          <p:nvPr/>
        </p:nvSpPr>
        <p:spPr>
          <a:xfrm rot="-5400000">
            <a:off x="8508287" y="3880506"/>
            <a:ext cx="85851" cy="84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04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748" y="21600"/>
                  <a:pt x="10765" y="21600"/>
                </a:cubicBezTo>
                <a:cubicBezTo>
                  <a:pt x="8782" y="21600"/>
                  <a:pt x="7082" y="21175"/>
                  <a:pt x="5382" y="20184"/>
                </a:cubicBezTo>
                <a:cubicBezTo>
                  <a:pt x="3683" y="19192"/>
                  <a:pt x="2408" y="17917"/>
                  <a:pt x="1416" y="16218"/>
                </a:cubicBezTo>
                <a:cubicBezTo>
                  <a:pt x="425" y="14518"/>
                  <a:pt x="0" y="12818"/>
                  <a:pt x="0" y="10835"/>
                </a:cubicBezTo>
                <a:cubicBezTo>
                  <a:pt x="0" y="8852"/>
                  <a:pt x="425" y="7224"/>
                  <a:pt x="1416" y="5453"/>
                </a:cubicBezTo>
                <a:cubicBezTo>
                  <a:pt x="2408" y="3753"/>
                  <a:pt x="3683" y="2479"/>
                  <a:pt x="5382" y="1487"/>
                </a:cubicBezTo>
                <a:cubicBezTo>
                  <a:pt x="7082" y="496"/>
                  <a:pt x="8782" y="0"/>
                  <a:pt x="10765" y="0"/>
                </a:cubicBezTo>
                <a:cubicBezTo>
                  <a:pt x="1274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04" y="7224"/>
                  <a:pt x="21600" y="8852"/>
                  <a:pt x="21600" y="1083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64"/>
          <p:cNvSpPr/>
          <p:nvPr/>
        </p:nvSpPr>
        <p:spPr>
          <a:xfrm rot="-5400000">
            <a:off x="6980273" y="2385150"/>
            <a:ext cx="965898" cy="2110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noFill/>
          <a:ln w="19050" cap="flat" cmpd="sng">
            <a:solidFill>
              <a:srgbClr val="A1A6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4"/>
          <p:cNvSpPr/>
          <p:nvPr/>
        </p:nvSpPr>
        <p:spPr>
          <a:xfrm rot="-5400000">
            <a:off x="8508287" y="2915573"/>
            <a:ext cx="85851" cy="84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13" y="16218"/>
                </a:cubicBezTo>
                <a:cubicBezTo>
                  <a:pt x="19121" y="17917"/>
                  <a:pt x="17988" y="19192"/>
                  <a:pt x="16218" y="20184"/>
                </a:cubicBezTo>
                <a:cubicBezTo>
                  <a:pt x="14518" y="21175"/>
                  <a:pt x="12889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78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88" y="2479"/>
                  <a:pt x="19121" y="3753"/>
                  <a:pt x="20113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64"/>
          <p:cNvSpPr/>
          <p:nvPr/>
        </p:nvSpPr>
        <p:spPr>
          <a:xfrm rot="-5400000">
            <a:off x="6497807" y="1902684"/>
            <a:ext cx="1930830" cy="211027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cubicBezTo>
                  <a:pt x="0" y="10800"/>
                  <a:pt x="21600" y="10800"/>
                  <a:pt x="21600" y="21600"/>
                </a:cubicBezTo>
              </a:path>
            </a:pathLst>
          </a:custGeom>
          <a:noFill/>
          <a:ln w="19050" cap="flat" cmpd="sng">
            <a:solidFill>
              <a:srgbClr val="A1A6A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9000" tIns="59000" rIns="59000" bIns="59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4"/>
          <p:cNvSpPr/>
          <p:nvPr/>
        </p:nvSpPr>
        <p:spPr>
          <a:xfrm rot="-5400000">
            <a:off x="8508287" y="1950641"/>
            <a:ext cx="85851" cy="844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0835"/>
                </a:moveTo>
                <a:cubicBezTo>
                  <a:pt x="21600" y="12818"/>
                  <a:pt x="21175" y="14518"/>
                  <a:pt x="20184" y="16218"/>
                </a:cubicBezTo>
                <a:cubicBezTo>
                  <a:pt x="19192" y="17917"/>
                  <a:pt x="17917" y="19192"/>
                  <a:pt x="16218" y="20184"/>
                </a:cubicBezTo>
                <a:cubicBezTo>
                  <a:pt x="14518" y="21175"/>
                  <a:pt x="12818" y="21600"/>
                  <a:pt x="10835" y="21600"/>
                </a:cubicBezTo>
                <a:cubicBezTo>
                  <a:pt x="8852" y="21600"/>
                  <a:pt x="7153" y="21175"/>
                  <a:pt x="5382" y="20184"/>
                </a:cubicBezTo>
                <a:cubicBezTo>
                  <a:pt x="3683" y="19192"/>
                  <a:pt x="2479" y="17917"/>
                  <a:pt x="1487" y="16218"/>
                </a:cubicBezTo>
                <a:cubicBezTo>
                  <a:pt x="496" y="14518"/>
                  <a:pt x="0" y="12818"/>
                  <a:pt x="0" y="10835"/>
                </a:cubicBezTo>
                <a:cubicBezTo>
                  <a:pt x="0" y="8852"/>
                  <a:pt x="496" y="7224"/>
                  <a:pt x="1487" y="5453"/>
                </a:cubicBezTo>
                <a:cubicBezTo>
                  <a:pt x="2479" y="3753"/>
                  <a:pt x="3683" y="2479"/>
                  <a:pt x="5382" y="1487"/>
                </a:cubicBezTo>
                <a:cubicBezTo>
                  <a:pt x="7153" y="496"/>
                  <a:pt x="8852" y="0"/>
                  <a:pt x="10835" y="0"/>
                </a:cubicBezTo>
                <a:cubicBezTo>
                  <a:pt x="12818" y="0"/>
                  <a:pt x="14518" y="496"/>
                  <a:pt x="16218" y="1487"/>
                </a:cubicBezTo>
                <a:cubicBezTo>
                  <a:pt x="17917" y="2479"/>
                  <a:pt x="19192" y="3753"/>
                  <a:pt x="20184" y="5453"/>
                </a:cubicBezTo>
                <a:cubicBezTo>
                  <a:pt x="21175" y="7224"/>
                  <a:pt x="21600" y="8852"/>
                  <a:pt x="21600" y="10835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59000" tIns="59000" rIns="59000" bIns="590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" name="Google Shape;263;p64"/>
          <p:cNvGrpSpPr/>
          <p:nvPr/>
        </p:nvGrpSpPr>
        <p:grpSpPr>
          <a:xfrm>
            <a:off x="4846026" y="2603098"/>
            <a:ext cx="1771978" cy="2993239"/>
            <a:chOff x="4592832" y="2119132"/>
            <a:chExt cx="1312628" cy="2413417"/>
          </a:xfrm>
        </p:grpSpPr>
        <p:pic>
          <p:nvPicPr>
            <p:cNvPr id="264" name="Google Shape;264;p6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764811" y="4118035"/>
              <a:ext cx="1140649" cy="4145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64"/>
            <p:cNvSpPr/>
            <p:nvPr/>
          </p:nvSpPr>
          <p:spPr>
            <a:xfrm>
              <a:off x="4866526" y="3981334"/>
              <a:ext cx="156613" cy="300233"/>
            </a:xfrm>
            <a:custGeom>
              <a:avLst/>
              <a:gdLst/>
              <a:ahLst/>
              <a:cxnLst/>
              <a:rect l="l" t="t" r="r" b="b"/>
              <a:pathLst>
                <a:path w="19376" h="20932" extrusionOk="0">
                  <a:moveTo>
                    <a:pt x="1459" y="1972"/>
                  </a:moveTo>
                  <a:cubicBezTo>
                    <a:pt x="-763" y="3016"/>
                    <a:pt x="-187" y="4315"/>
                    <a:pt x="1459" y="6798"/>
                  </a:cubicBezTo>
                  <a:cubicBezTo>
                    <a:pt x="3063" y="9304"/>
                    <a:pt x="4215" y="9489"/>
                    <a:pt x="4215" y="9489"/>
                  </a:cubicBezTo>
                  <a:cubicBezTo>
                    <a:pt x="4215" y="9489"/>
                    <a:pt x="5984" y="11972"/>
                    <a:pt x="6108" y="13294"/>
                  </a:cubicBezTo>
                  <a:cubicBezTo>
                    <a:pt x="6190" y="14524"/>
                    <a:pt x="12608" y="19767"/>
                    <a:pt x="15159" y="20695"/>
                  </a:cubicBezTo>
                  <a:cubicBezTo>
                    <a:pt x="17710" y="21600"/>
                    <a:pt x="19891" y="19767"/>
                    <a:pt x="18986" y="17609"/>
                  </a:cubicBezTo>
                  <a:cubicBezTo>
                    <a:pt x="18039" y="15452"/>
                    <a:pt x="17587" y="9420"/>
                    <a:pt x="19232" y="6798"/>
                  </a:cubicBezTo>
                  <a:cubicBezTo>
                    <a:pt x="20837" y="4176"/>
                    <a:pt x="8535" y="0"/>
                    <a:pt x="8535" y="0"/>
                  </a:cubicBezTo>
                  <a:cubicBezTo>
                    <a:pt x="8535" y="0"/>
                    <a:pt x="3763" y="905"/>
                    <a:pt x="1459" y="1972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64"/>
            <p:cNvSpPr/>
            <p:nvPr/>
          </p:nvSpPr>
          <p:spPr>
            <a:xfrm>
              <a:off x="5399988" y="4321078"/>
              <a:ext cx="298144" cy="156474"/>
            </a:xfrm>
            <a:custGeom>
              <a:avLst/>
              <a:gdLst/>
              <a:ahLst/>
              <a:cxnLst/>
              <a:rect l="l" t="t" r="r" b="b"/>
              <a:pathLst>
                <a:path w="19579" h="18282" extrusionOk="0">
                  <a:moveTo>
                    <a:pt x="870" y="1698"/>
                  </a:moveTo>
                  <a:cubicBezTo>
                    <a:pt x="870" y="1698"/>
                    <a:pt x="-687" y="12048"/>
                    <a:pt x="366" y="13806"/>
                  </a:cubicBezTo>
                  <a:cubicBezTo>
                    <a:pt x="1352" y="15603"/>
                    <a:pt x="4554" y="17478"/>
                    <a:pt x="6111" y="15017"/>
                  </a:cubicBezTo>
                  <a:cubicBezTo>
                    <a:pt x="7646" y="12595"/>
                    <a:pt x="7843" y="16228"/>
                    <a:pt x="7843" y="16228"/>
                  </a:cubicBezTo>
                  <a:cubicBezTo>
                    <a:pt x="7843" y="16228"/>
                    <a:pt x="13786" y="19001"/>
                    <a:pt x="17317" y="18103"/>
                  </a:cubicBezTo>
                  <a:cubicBezTo>
                    <a:pt x="20913" y="17243"/>
                    <a:pt x="19619" y="12283"/>
                    <a:pt x="17580" y="10056"/>
                  </a:cubicBezTo>
                  <a:cubicBezTo>
                    <a:pt x="15518" y="7869"/>
                    <a:pt x="10760" y="7322"/>
                    <a:pt x="9335" y="2479"/>
                  </a:cubicBezTo>
                  <a:cubicBezTo>
                    <a:pt x="7843" y="-2599"/>
                    <a:pt x="870" y="1698"/>
                    <a:pt x="870" y="1698"/>
                  </a:cubicBezTo>
                </a:path>
              </a:pathLst>
            </a:custGeom>
            <a:solidFill>
              <a:srgbClr val="0E504E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4"/>
            <p:cNvSpPr/>
            <p:nvPr/>
          </p:nvSpPr>
          <p:spPr>
            <a:xfrm>
              <a:off x="4916233" y="3508023"/>
              <a:ext cx="464136" cy="611149"/>
            </a:xfrm>
            <a:custGeom>
              <a:avLst/>
              <a:gdLst/>
              <a:ahLst/>
              <a:cxnLst/>
              <a:rect l="l" t="t" r="r" b="b"/>
              <a:pathLst>
                <a:path w="21065" h="21600" extrusionOk="0">
                  <a:moveTo>
                    <a:pt x="15423" y="1002"/>
                  </a:moveTo>
                  <a:cubicBezTo>
                    <a:pt x="15423" y="1002"/>
                    <a:pt x="13623" y="5565"/>
                    <a:pt x="11278" y="7593"/>
                  </a:cubicBezTo>
                  <a:cubicBezTo>
                    <a:pt x="8919" y="9621"/>
                    <a:pt x="872" y="15280"/>
                    <a:pt x="146" y="16011"/>
                  </a:cubicBezTo>
                  <a:cubicBezTo>
                    <a:pt x="-535" y="16742"/>
                    <a:pt x="1341" y="18947"/>
                    <a:pt x="2157" y="19772"/>
                  </a:cubicBezTo>
                  <a:cubicBezTo>
                    <a:pt x="2959" y="20610"/>
                    <a:pt x="5909" y="21600"/>
                    <a:pt x="5909" y="21600"/>
                  </a:cubicBezTo>
                  <a:lnTo>
                    <a:pt x="10734" y="17379"/>
                  </a:lnTo>
                  <a:lnTo>
                    <a:pt x="17480" y="12345"/>
                  </a:lnTo>
                  <a:lnTo>
                    <a:pt x="21065" y="8324"/>
                  </a:lnTo>
                  <a:lnTo>
                    <a:pt x="19522" y="0"/>
                  </a:lnTo>
                  <a:lnTo>
                    <a:pt x="15423" y="1002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64"/>
            <p:cNvSpPr/>
            <p:nvPr/>
          </p:nvSpPr>
          <p:spPr>
            <a:xfrm>
              <a:off x="5191084" y="3365442"/>
              <a:ext cx="350976" cy="101537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4259" y="3384"/>
                    <a:pt x="5016" y="4526"/>
                  </a:cubicBezTo>
                  <a:cubicBezTo>
                    <a:pt x="5876" y="5788"/>
                    <a:pt x="6224" y="9534"/>
                    <a:pt x="7493" y="10094"/>
                  </a:cubicBezTo>
                  <a:cubicBezTo>
                    <a:pt x="8722" y="10655"/>
                    <a:pt x="8599" y="13939"/>
                    <a:pt x="9234" y="14875"/>
                  </a:cubicBezTo>
                  <a:cubicBezTo>
                    <a:pt x="9868" y="15819"/>
                    <a:pt x="12407" y="19401"/>
                    <a:pt x="12407" y="19401"/>
                  </a:cubicBezTo>
                  <a:lnTo>
                    <a:pt x="12469" y="21600"/>
                  </a:lnTo>
                  <a:cubicBezTo>
                    <a:pt x="12469" y="21600"/>
                    <a:pt x="15581" y="21543"/>
                    <a:pt x="18590" y="21444"/>
                  </a:cubicBezTo>
                  <a:cubicBezTo>
                    <a:pt x="21600" y="21323"/>
                    <a:pt x="21600" y="21323"/>
                    <a:pt x="21600" y="21323"/>
                  </a:cubicBezTo>
                  <a:cubicBezTo>
                    <a:pt x="21600" y="21323"/>
                    <a:pt x="20842" y="14875"/>
                    <a:pt x="20146" y="13393"/>
                  </a:cubicBezTo>
                  <a:cubicBezTo>
                    <a:pt x="19512" y="11917"/>
                    <a:pt x="17894" y="5909"/>
                    <a:pt x="17792" y="5306"/>
                  </a:cubicBezTo>
                  <a:cubicBezTo>
                    <a:pt x="17669" y="4710"/>
                    <a:pt x="16236" y="305"/>
                    <a:pt x="16236" y="305"/>
                  </a:cubicBezTo>
                  <a:lnTo>
                    <a:pt x="0" y="0"/>
                  </a:ln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64"/>
            <p:cNvSpPr/>
            <p:nvPr/>
          </p:nvSpPr>
          <p:spPr>
            <a:xfrm>
              <a:off x="5539960" y="2484967"/>
              <a:ext cx="303529" cy="789713"/>
            </a:xfrm>
            <a:custGeom>
              <a:avLst/>
              <a:gdLst/>
              <a:ahLst/>
              <a:cxnLst/>
              <a:rect l="l" t="t" r="r" b="b"/>
              <a:pathLst>
                <a:path w="19497" h="21539" extrusionOk="0">
                  <a:moveTo>
                    <a:pt x="1018" y="0"/>
                  </a:moveTo>
                  <a:cubicBezTo>
                    <a:pt x="1018" y="0"/>
                    <a:pt x="5654" y="1536"/>
                    <a:pt x="5654" y="4773"/>
                  </a:cubicBezTo>
                  <a:cubicBezTo>
                    <a:pt x="5654" y="7982"/>
                    <a:pt x="7705" y="9927"/>
                    <a:pt x="8367" y="10827"/>
                  </a:cubicBezTo>
                  <a:cubicBezTo>
                    <a:pt x="9029" y="11727"/>
                    <a:pt x="19455" y="17545"/>
                    <a:pt x="19455" y="17545"/>
                  </a:cubicBezTo>
                  <a:cubicBezTo>
                    <a:pt x="19455" y="17545"/>
                    <a:pt x="20246" y="20400"/>
                    <a:pt x="14926" y="21500"/>
                  </a:cubicBezTo>
                  <a:cubicBezTo>
                    <a:pt x="14456" y="21600"/>
                    <a:pt x="13238" y="21500"/>
                    <a:pt x="12533" y="21291"/>
                  </a:cubicBezTo>
                  <a:cubicBezTo>
                    <a:pt x="7213" y="18827"/>
                    <a:pt x="3175" y="15191"/>
                    <a:pt x="2449" y="13927"/>
                  </a:cubicBezTo>
                  <a:cubicBezTo>
                    <a:pt x="2449" y="13927"/>
                    <a:pt x="825" y="9536"/>
                    <a:pt x="1018" y="7900"/>
                  </a:cubicBezTo>
                  <a:cubicBezTo>
                    <a:pt x="1188" y="6255"/>
                    <a:pt x="-1354" y="1127"/>
                    <a:pt x="1018" y="0"/>
                  </a:cubicBezTo>
                </a:path>
              </a:pathLst>
            </a:custGeom>
            <a:solidFill>
              <a:srgbClr val="084A61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64"/>
            <p:cNvSpPr/>
            <p:nvPr/>
          </p:nvSpPr>
          <p:spPr>
            <a:xfrm>
              <a:off x="5137042" y="2454004"/>
              <a:ext cx="472709" cy="981402"/>
            </a:xfrm>
            <a:custGeom>
              <a:avLst/>
              <a:gdLst/>
              <a:ahLst/>
              <a:cxnLst/>
              <a:rect l="l" t="t" r="r" b="b"/>
              <a:pathLst>
                <a:path w="20031" h="21184" extrusionOk="0">
                  <a:moveTo>
                    <a:pt x="229" y="3409"/>
                  </a:moveTo>
                  <a:cubicBezTo>
                    <a:pt x="229" y="3409"/>
                    <a:pt x="1698" y="2028"/>
                    <a:pt x="5004" y="1136"/>
                  </a:cubicBezTo>
                  <a:cubicBezTo>
                    <a:pt x="6402" y="769"/>
                    <a:pt x="9595" y="-252"/>
                    <a:pt x="11347" y="57"/>
                  </a:cubicBezTo>
                  <a:cubicBezTo>
                    <a:pt x="13099" y="359"/>
                    <a:pt x="16885" y="144"/>
                    <a:pt x="18085" y="949"/>
                  </a:cubicBezTo>
                  <a:cubicBezTo>
                    <a:pt x="19244" y="1762"/>
                    <a:pt x="20713" y="3855"/>
                    <a:pt x="19682" y="6315"/>
                  </a:cubicBezTo>
                  <a:cubicBezTo>
                    <a:pt x="18650" y="8768"/>
                    <a:pt x="17647" y="9739"/>
                    <a:pt x="17775" y="10695"/>
                  </a:cubicBezTo>
                  <a:cubicBezTo>
                    <a:pt x="17930" y="11674"/>
                    <a:pt x="16885" y="16781"/>
                    <a:pt x="17167" y="17536"/>
                  </a:cubicBezTo>
                  <a:cubicBezTo>
                    <a:pt x="17450" y="18284"/>
                    <a:pt x="16291" y="20737"/>
                    <a:pt x="14822" y="21039"/>
                  </a:cubicBezTo>
                  <a:cubicBezTo>
                    <a:pt x="13339" y="21348"/>
                    <a:pt x="8677" y="21132"/>
                    <a:pt x="6332" y="20679"/>
                  </a:cubicBezTo>
                  <a:cubicBezTo>
                    <a:pt x="3973" y="20233"/>
                    <a:pt x="780" y="20312"/>
                    <a:pt x="1500" y="18003"/>
                  </a:cubicBezTo>
                  <a:cubicBezTo>
                    <a:pt x="2221" y="15687"/>
                    <a:pt x="2970" y="9379"/>
                    <a:pt x="2659" y="7876"/>
                  </a:cubicBezTo>
                  <a:cubicBezTo>
                    <a:pt x="2419" y="6394"/>
                    <a:pt x="-887" y="3956"/>
                    <a:pt x="229" y="3409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64"/>
            <p:cNvSpPr/>
            <p:nvPr/>
          </p:nvSpPr>
          <p:spPr>
            <a:xfrm>
              <a:off x="5177693" y="2476846"/>
              <a:ext cx="433148" cy="965541"/>
            </a:xfrm>
            <a:custGeom>
              <a:avLst/>
              <a:gdLst/>
              <a:ahLst/>
              <a:cxnLst/>
              <a:rect l="l" t="t" r="r" b="b"/>
              <a:pathLst>
                <a:path w="19843" h="21121" extrusionOk="0">
                  <a:moveTo>
                    <a:pt x="10580" y="4262"/>
                  </a:moveTo>
                  <a:cubicBezTo>
                    <a:pt x="10580" y="4262"/>
                    <a:pt x="12352" y="8338"/>
                    <a:pt x="13085" y="9694"/>
                  </a:cubicBezTo>
                  <a:cubicBezTo>
                    <a:pt x="13772" y="11051"/>
                    <a:pt x="14292" y="13253"/>
                    <a:pt x="14032" y="14347"/>
                  </a:cubicBezTo>
                  <a:cubicBezTo>
                    <a:pt x="13772" y="15412"/>
                    <a:pt x="13482" y="19401"/>
                    <a:pt x="12489" y="19773"/>
                  </a:cubicBezTo>
                  <a:cubicBezTo>
                    <a:pt x="10366" y="20553"/>
                    <a:pt x="2392" y="19707"/>
                    <a:pt x="635" y="19481"/>
                  </a:cubicBezTo>
                  <a:cubicBezTo>
                    <a:pt x="-1137" y="19255"/>
                    <a:pt x="1109" y="19999"/>
                    <a:pt x="3599" y="20494"/>
                  </a:cubicBezTo>
                  <a:cubicBezTo>
                    <a:pt x="6104" y="21005"/>
                    <a:pt x="9342" y="21027"/>
                    <a:pt x="10931" y="21107"/>
                  </a:cubicBezTo>
                  <a:cubicBezTo>
                    <a:pt x="13176" y="21231"/>
                    <a:pt x="16018" y="20494"/>
                    <a:pt x="16751" y="19875"/>
                  </a:cubicBezTo>
                  <a:cubicBezTo>
                    <a:pt x="17438" y="19255"/>
                    <a:pt x="17836" y="19196"/>
                    <a:pt x="17836" y="16484"/>
                  </a:cubicBezTo>
                  <a:cubicBezTo>
                    <a:pt x="17836" y="15908"/>
                    <a:pt x="17744" y="9694"/>
                    <a:pt x="18431" y="9016"/>
                  </a:cubicBezTo>
                  <a:cubicBezTo>
                    <a:pt x="19119" y="8338"/>
                    <a:pt x="20112" y="4772"/>
                    <a:pt x="19776" y="3481"/>
                  </a:cubicBezTo>
                  <a:cubicBezTo>
                    <a:pt x="19424" y="2183"/>
                    <a:pt x="20463" y="535"/>
                    <a:pt x="16109" y="39"/>
                  </a:cubicBezTo>
                  <a:cubicBezTo>
                    <a:pt x="12749" y="-369"/>
                    <a:pt x="9816" y="2490"/>
                    <a:pt x="10580" y="4262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64"/>
            <p:cNvSpPr/>
            <p:nvPr/>
          </p:nvSpPr>
          <p:spPr>
            <a:xfrm>
              <a:off x="5165959" y="2545747"/>
              <a:ext cx="141189" cy="575358"/>
            </a:xfrm>
            <a:custGeom>
              <a:avLst/>
              <a:gdLst/>
              <a:ahLst/>
              <a:cxnLst/>
              <a:rect l="l" t="t" r="r" b="b"/>
              <a:pathLst>
                <a:path w="17038" h="20433" extrusionOk="0">
                  <a:moveTo>
                    <a:pt x="5276" y="20433"/>
                  </a:moveTo>
                  <a:cubicBezTo>
                    <a:pt x="5276" y="20433"/>
                    <a:pt x="8466" y="13549"/>
                    <a:pt x="10646" y="12175"/>
                  </a:cubicBezTo>
                  <a:cubicBezTo>
                    <a:pt x="12786" y="10800"/>
                    <a:pt x="19488" y="3513"/>
                    <a:pt x="16097" y="1606"/>
                  </a:cubicBezTo>
                  <a:cubicBezTo>
                    <a:pt x="12665" y="-302"/>
                    <a:pt x="4711" y="-1167"/>
                    <a:pt x="1279" y="2814"/>
                  </a:cubicBezTo>
                  <a:cubicBezTo>
                    <a:pt x="-2112" y="6760"/>
                    <a:pt x="2208" y="8419"/>
                    <a:pt x="3137" y="9627"/>
                  </a:cubicBezTo>
                  <a:cubicBezTo>
                    <a:pt x="4025" y="10824"/>
                    <a:pt x="4388" y="14580"/>
                    <a:pt x="4025" y="15990"/>
                  </a:cubicBezTo>
                  <a:cubicBezTo>
                    <a:pt x="3702" y="17293"/>
                    <a:pt x="5276" y="20433"/>
                    <a:pt x="5276" y="20433"/>
                  </a:cubicBez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64"/>
            <p:cNvSpPr/>
            <p:nvPr/>
          </p:nvSpPr>
          <p:spPr>
            <a:xfrm>
              <a:off x="4846648" y="2572805"/>
              <a:ext cx="425805" cy="710465"/>
            </a:xfrm>
            <a:custGeom>
              <a:avLst/>
              <a:gdLst/>
              <a:ahLst/>
              <a:cxnLst/>
              <a:rect l="l" t="t" r="r" b="b"/>
              <a:pathLst>
                <a:path w="20873" h="20848" extrusionOk="0">
                  <a:moveTo>
                    <a:pt x="18729" y="164"/>
                  </a:moveTo>
                  <a:cubicBezTo>
                    <a:pt x="18729" y="164"/>
                    <a:pt x="21551" y="1515"/>
                    <a:pt x="20719" y="3697"/>
                  </a:cubicBezTo>
                  <a:cubicBezTo>
                    <a:pt x="20115" y="5293"/>
                    <a:pt x="17864" y="7974"/>
                    <a:pt x="15058" y="9550"/>
                  </a:cubicBezTo>
                  <a:cubicBezTo>
                    <a:pt x="13117" y="10626"/>
                    <a:pt x="10082" y="13612"/>
                    <a:pt x="9903" y="14766"/>
                  </a:cubicBezTo>
                  <a:cubicBezTo>
                    <a:pt x="9707" y="15872"/>
                    <a:pt x="7178" y="19435"/>
                    <a:pt x="6852" y="20345"/>
                  </a:cubicBezTo>
                  <a:cubicBezTo>
                    <a:pt x="6542" y="21265"/>
                    <a:pt x="49" y="20903"/>
                    <a:pt x="0" y="19415"/>
                  </a:cubicBezTo>
                  <a:cubicBezTo>
                    <a:pt x="-49" y="18143"/>
                    <a:pt x="5482" y="10460"/>
                    <a:pt x="5987" y="9550"/>
                  </a:cubicBezTo>
                  <a:cubicBezTo>
                    <a:pt x="6493" y="8640"/>
                    <a:pt x="13443" y="2180"/>
                    <a:pt x="14454" y="1260"/>
                  </a:cubicBezTo>
                  <a:cubicBezTo>
                    <a:pt x="15515" y="379"/>
                    <a:pt x="17946" y="-335"/>
                    <a:pt x="18729" y="164"/>
                  </a:cubicBezTo>
                </a:path>
              </a:pathLst>
            </a:custGeom>
            <a:solidFill>
              <a:srgbClr val="3A7CBA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64"/>
            <p:cNvSpPr/>
            <p:nvPr/>
          </p:nvSpPr>
          <p:spPr>
            <a:xfrm>
              <a:off x="5313086" y="2372757"/>
              <a:ext cx="183330" cy="241231"/>
            </a:xfrm>
            <a:custGeom>
              <a:avLst/>
              <a:gdLst/>
              <a:ahLst/>
              <a:cxnLst/>
              <a:rect l="l" t="t" r="r" b="b"/>
              <a:pathLst>
                <a:path w="20920" h="19940" extrusionOk="0">
                  <a:moveTo>
                    <a:pt x="2781" y="761"/>
                  </a:moveTo>
                  <a:cubicBezTo>
                    <a:pt x="3010" y="-1660"/>
                    <a:pt x="18895" y="2467"/>
                    <a:pt x="18895" y="2467"/>
                  </a:cubicBezTo>
                  <a:cubicBezTo>
                    <a:pt x="18895" y="2467"/>
                    <a:pt x="19429" y="9429"/>
                    <a:pt x="20533" y="11685"/>
                  </a:cubicBezTo>
                  <a:cubicBezTo>
                    <a:pt x="21600" y="13914"/>
                    <a:pt x="20419" y="19940"/>
                    <a:pt x="17524" y="19940"/>
                  </a:cubicBezTo>
                  <a:cubicBezTo>
                    <a:pt x="14590" y="19940"/>
                    <a:pt x="533" y="12236"/>
                    <a:pt x="0" y="10695"/>
                  </a:cubicBezTo>
                  <a:cubicBezTo>
                    <a:pt x="0" y="10695"/>
                    <a:pt x="2552" y="3155"/>
                    <a:pt x="2781" y="761"/>
                  </a:cubicBezTo>
                </a:path>
              </a:pathLst>
            </a:custGeom>
            <a:solidFill>
              <a:srgbClr val="CCDFAC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64"/>
            <p:cNvSpPr/>
            <p:nvPr/>
          </p:nvSpPr>
          <p:spPr>
            <a:xfrm>
              <a:off x="5318462" y="2382074"/>
              <a:ext cx="103255" cy="138907"/>
            </a:xfrm>
            <a:custGeom>
              <a:avLst/>
              <a:gdLst/>
              <a:ahLst/>
              <a:cxnLst/>
              <a:rect l="l" t="t" r="r" b="b"/>
              <a:pathLst>
                <a:path w="16533" h="18940" extrusionOk="0">
                  <a:moveTo>
                    <a:pt x="3115" y="0"/>
                  </a:moveTo>
                  <a:cubicBezTo>
                    <a:pt x="3115" y="0"/>
                    <a:pt x="15305" y="5854"/>
                    <a:pt x="16375" y="10982"/>
                  </a:cubicBezTo>
                  <a:cubicBezTo>
                    <a:pt x="17444" y="16109"/>
                    <a:pt x="13060" y="21600"/>
                    <a:pt x="4452" y="17516"/>
                  </a:cubicBezTo>
                  <a:cubicBezTo>
                    <a:pt x="-4156" y="13568"/>
                    <a:pt x="2206" y="11118"/>
                    <a:pt x="3115" y="0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4"/>
            <p:cNvSpPr/>
            <p:nvPr/>
          </p:nvSpPr>
          <p:spPr>
            <a:xfrm>
              <a:off x="5338302" y="2355737"/>
              <a:ext cx="154679" cy="191850"/>
            </a:xfrm>
            <a:custGeom>
              <a:avLst/>
              <a:gdLst/>
              <a:ahLst/>
              <a:cxnLst/>
              <a:rect l="l" t="t" r="r" b="b"/>
              <a:pathLst>
                <a:path w="18072" h="17645" extrusionOk="0">
                  <a:moveTo>
                    <a:pt x="70" y="2508"/>
                  </a:moveTo>
                  <a:cubicBezTo>
                    <a:pt x="70" y="2508"/>
                    <a:pt x="7490" y="16212"/>
                    <a:pt x="13744" y="17594"/>
                  </a:cubicBezTo>
                  <a:cubicBezTo>
                    <a:pt x="16386" y="18209"/>
                    <a:pt x="20543" y="13170"/>
                    <a:pt x="16153" y="4874"/>
                  </a:cubicBezTo>
                  <a:cubicBezTo>
                    <a:pt x="11802" y="-3391"/>
                    <a:pt x="-1057" y="1033"/>
                    <a:pt x="70" y="2508"/>
                  </a:cubicBezTo>
                </a:path>
              </a:pathLst>
            </a:custGeom>
            <a:solidFill>
              <a:srgbClr val="8BAC88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64"/>
            <p:cNvSpPr/>
            <p:nvPr/>
          </p:nvSpPr>
          <p:spPr>
            <a:xfrm>
              <a:off x="5312620" y="2452629"/>
              <a:ext cx="141246" cy="195164"/>
            </a:xfrm>
            <a:custGeom>
              <a:avLst/>
              <a:gdLst/>
              <a:ahLst/>
              <a:cxnLst/>
              <a:rect l="l" t="t" r="r" b="b"/>
              <a:pathLst>
                <a:path w="19439" h="21600" extrusionOk="0">
                  <a:moveTo>
                    <a:pt x="1729" y="0"/>
                  </a:moveTo>
                  <a:cubicBezTo>
                    <a:pt x="1729" y="0"/>
                    <a:pt x="-2161" y="6362"/>
                    <a:pt x="1729" y="10985"/>
                  </a:cubicBezTo>
                  <a:cubicBezTo>
                    <a:pt x="5619" y="15571"/>
                    <a:pt x="10881" y="21600"/>
                    <a:pt x="10881" y="21600"/>
                  </a:cubicBezTo>
                  <a:cubicBezTo>
                    <a:pt x="10881" y="21600"/>
                    <a:pt x="18386" y="15756"/>
                    <a:pt x="19439" y="12945"/>
                  </a:cubicBezTo>
                  <a:cubicBezTo>
                    <a:pt x="11293" y="9727"/>
                    <a:pt x="5207" y="6879"/>
                    <a:pt x="1729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4"/>
            <p:cNvSpPr/>
            <p:nvPr/>
          </p:nvSpPr>
          <p:spPr>
            <a:xfrm>
              <a:off x="5380702" y="2548173"/>
              <a:ext cx="139809" cy="323048"/>
            </a:xfrm>
            <a:custGeom>
              <a:avLst/>
              <a:gdLst/>
              <a:ahLst/>
              <a:cxnLst/>
              <a:rect l="l" t="t" r="r" b="b"/>
              <a:pathLst>
                <a:path w="21013" h="21600" extrusionOk="0">
                  <a:moveTo>
                    <a:pt x="0" y="2647"/>
                  </a:moveTo>
                  <a:cubicBezTo>
                    <a:pt x="0" y="2647"/>
                    <a:pt x="1712" y="3960"/>
                    <a:pt x="3524" y="5717"/>
                  </a:cubicBezTo>
                  <a:cubicBezTo>
                    <a:pt x="5085" y="7163"/>
                    <a:pt x="6394" y="10433"/>
                    <a:pt x="7250" y="11879"/>
                  </a:cubicBezTo>
                  <a:cubicBezTo>
                    <a:pt x="10372" y="17018"/>
                    <a:pt x="14350" y="20288"/>
                    <a:pt x="15910" y="21600"/>
                  </a:cubicBezTo>
                  <a:cubicBezTo>
                    <a:pt x="19032" y="18152"/>
                    <a:pt x="21600" y="13814"/>
                    <a:pt x="20895" y="7408"/>
                  </a:cubicBezTo>
                  <a:cubicBezTo>
                    <a:pt x="20039" y="1001"/>
                    <a:pt x="17471" y="0"/>
                    <a:pt x="17471" y="0"/>
                  </a:cubicBezTo>
                  <a:cubicBezTo>
                    <a:pt x="17471" y="0"/>
                    <a:pt x="16313" y="2959"/>
                    <a:pt x="4985" y="133"/>
                  </a:cubicBezTo>
                  <a:lnTo>
                    <a:pt x="0" y="2647"/>
                  </a:ln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4"/>
            <p:cNvSpPr/>
            <p:nvPr/>
          </p:nvSpPr>
          <p:spPr>
            <a:xfrm>
              <a:off x="5454197" y="2474428"/>
              <a:ext cx="67762" cy="168420"/>
            </a:xfrm>
            <a:custGeom>
              <a:avLst/>
              <a:gdLst/>
              <a:ahLst/>
              <a:cxnLst/>
              <a:rect l="l" t="t" r="r" b="b"/>
              <a:pathLst>
                <a:path w="19611" h="18640" extrusionOk="0">
                  <a:moveTo>
                    <a:pt x="0" y="10525"/>
                  </a:moveTo>
                  <a:cubicBezTo>
                    <a:pt x="0" y="10525"/>
                    <a:pt x="15648" y="16479"/>
                    <a:pt x="18624" y="18477"/>
                  </a:cubicBezTo>
                  <a:cubicBezTo>
                    <a:pt x="21600" y="20326"/>
                    <a:pt x="17568" y="5938"/>
                    <a:pt x="10272" y="1352"/>
                  </a:cubicBezTo>
                  <a:cubicBezTo>
                    <a:pt x="5952" y="-1274"/>
                    <a:pt x="4608" y="316"/>
                    <a:pt x="5952" y="2794"/>
                  </a:cubicBezTo>
                  <a:cubicBezTo>
                    <a:pt x="7584" y="6345"/>
                    <a:pt x="4032" y="9378"/>
                    <a:pt x="0" y="10525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4"/>
            <p:cNvSpPr/>
            <p:nvPr/>
          </p:nvSpPr>
          <p:spPr>
            <a:xfrm>
              <a:off x="5392461" y="2568752"/>
              <a:ext cx="127548" cy="9080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64" y="21600"/>
                  </a:moveTo>
                  <a:lnTo>
                    <a:pt x="10602" y="5834"/>
                  </a:lnTo>
                  <a:lnTo>
                    <a:pt x="21487" y="21600"/>
                  </a:lnTo>
                  <a:lnTo>
                    <a:pt x="21600" y="16949"/>
                  </a:lnTo>
                  <a:lnTo>
                    <a:pt x="10602" y="0"/>
                  </a:lnTo>
                  <a:lnTo>
                    <a:pt x="0" y="18447"/>
                  </a:lnTo>
                  <a:lnTo>
                    <a:pt x="964" y="21600"/>
                  </a:lnTo>
                </a:path>
              </a:pathLst>
            </a:custGeom>
            <a:solidFill>
              <a:srgbClr val="75CBD1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64"/>
            <p:cNvSpPr/>
            <p:nvPr/>
          </p:nvSpPr>
          <p:spPr>
            <a:xfrm>
              <a:off x="5427739" y="2581981"/>
              <a:ext cx="77798" cy="290710"/>
            </a:xfrm>
            <a:custGeom>
              <a:avLst/>
              <a:gdLst/>
              <a:ahLst/>
              <a:cxnLst/>
              <a:rect l="l" t="t" r="r" b="b"/>
              <a:pathLst>
                <a:path w="15709" h="21600" extrusionOk="0">
                  <a:moveTo>
                    <a:pt x="3970" y="544"/>
                  </a:moveTo>
                  <a:lnTo>
                    <a:pt x="0" y="3188"/>
                  </a:lnTo>
                  <a:lnTo>
                    <a:pt x="5316" y="4869"/>
                  </a:lnTo>
                  <a:cubicBezTo>
                    <a:pt x="5316" y="4869"/>
                    <a:pt x="7738" y="14359"/>
                    <a:pt x="6258" y="17769"/>
                  </a:cubicBezTo>
                  <a:lnTo>
                    <a:pt x="11574" y="21600"/>
                  </a:lnTo>
                  <a:cubicBezTo>
                    <a:pt x="11574" y="21600"/>
                    <a:pt x="21600" y="16237"/>
                    <a:pt x="10430" y="4869"/>
                  </a:cubicBezTo>
                  <a:lnTo>
                    <a:pt x="11574" y="2496"/>
                  </a:lnTo>
                  <a:lnTo>
                    <a:pt x="7940" y="0"/>
                  </a:lnTo>
                  <a:lnTo>
                    <a:pt x="3970" y="544"/>
                  </a:lnTo>
                </a:path>
              </a:pathLst>
            </a:custGeom>
            <a:solidFill>
              <a:srgbClr val="3F7357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4"/>
            <p:cNvSpPr/>
            <p:nvPr/>
          </p:nvSpPr>
          <p:spPr>
            <a:xfrm>
              <a:off x="4592832" y="3308115"/>
              <a:ext cx="490616" cy="584690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5000" y="0"/>
                  </a:moveTo>
                  <a:lnTo>
                    <a:pt x="2684" y="247"/>
                  </a:lnTo>
                  <a:lnTo>
                    <a:pt x="0" y="14499"/>
                  </a:lnTo>
                  <a:lnTo>
                    <a:pt x="16966" y="21600"/>
                  </a:lnTo>
                  <a:lnTo>
                    <a:pt x="19034" y="20725"/>
                  </a:lnTo>
                  <a:lnTo>
                    <a:pt x="21600" y="7015"/>
                  </a:lnTo>
                  <a:lnTo>
                    <a:pt x="5000" y="0"/>
                  </a:ln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4"/>
            <p:cNvSpPr/>
            <p:nvPr/>
          </p:nvSpPr>
          <p:spPr>
            <a:xfrm>
              <a:off x="4597242" y="3324285"/>
              <a:ext cx="434760" cy="559702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2894" y="0"/>
                  </a:moveTo>
                  <a:lnTo>
                    <a:pt x="0" y="14276"/>
                  </a:lnTo>
                  <a:lnTo>
                    <a:pt x="18706" y="21600"/>
                  </a:lnTo>
                  <a:lnTo>
                    <a:pt x="21600" y="7311"/>
                  </a:lnTo>
                  <a:lnTo>
                    <a:pt x="2894" y="0"/>
                  </a:lnTo>
                </a:path>
              </a:pathLst>
            </a:custGeom>
            <a:solidFill>
              <a:srgbClr val="5D917B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64"/>
            <p:cNvSpPr/>
            <p:nvPr/>
          </p:nvSpPr>
          <p:spPr>
            <a:xfrm>
              <a:off x="4805763" y="3238848"/>
              <a:ext cx="151816" cy="192996"/>
            </a:xfrm>
            <a:custGeom>
              <a:avLst/>
              <a:gdLst/>
              <a:ahLst/>
              <a:cxnLst/>
              <a:rect l="l" t="t" r="r" b="b"/>
              <a:pathLst>
                <a:path w="20700" h="17862" extrusionOk="0">
                  <a:moveTo>
                    <a:pt x="18903" y="5378"/>
                  </a:moveTo>
                  <a:cubicBezTo>
                    <a:pt x="19040" y="3471"/>
                    <a:pt x="8240" y="-2160"/>
                    <a:pt x="6827" y="886"/>
                  </a:cubicBezTo>
                  <a:cubicBezTo>
                    <a:pt x="5414" y="3840"/>
                    <a:pt x="766" y="9963"/>
                    <a:pt x="128" y="11348"/>
                  </a:cubicBezTo>
                  <a:cubicBezTo>
                    <a:pt x="-373" y="12732"/>
                    <a:pt x="402" y="12486"/>
                    <a:pt x="5916" y="15440"/>
                  </a:cubicBezTo>
                  <a:cubicBezTo>
                    <a:pt x="11566" y="18394"/>
                    <a:pt x="13754" y="16548"/>
                    <a:pt x="15440" y="16640"/>
                  </a:cubicBezTo>
                  <a:cubicBezTo>
                    <a:pt x="16989" y="16732"/>
                    <a:pt x="20224" y="19440"/>
                    <a:pt x="20589" y="16486"/>
                  </a:cubicBezTo>
                  <a:cubicBezTo>
                    <a:pt x="21227" y="13625"/>
                    <a:pt x="18903" y="5378"/>
                    <a:pt x="18903" y="5378"/>
                  </a:cubicBezTo>
                </a:path>
              </a:pathLst>
            </a:custGeom>
            <a:solidFill>
              <a:srgbClr val="CBDEAC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64"/>
            <p:cNvSpPr/>
            <p:nvPr/>
          </p:nvSpPr>
          <p:spPr>
            <a:xfrm>
              <a:off x="4822952" y="3267733"/>
              <a:ext cx="97696" cy="132186"/>
            </a:xfrm>
            <a:custGeom>
              <a:avLst/>
              <a:gdLst/>
              <a:ahLst/>
              <a:cxnLst/>
              <a:rect l="l" t="t" r="r" b="b"/>
              <a:pathLst>
                <a:path w="17773" h="18718" extrusionOk="0">
                  <a:moveTo>
                    <a:pt x="17632" y="3046"/>
                  </a:moveTo>
                  <a:cubicBezTo>
                    <a:pt x="17451" y="-310"/>
                    <a:pt x="7254" y="-1775"/>
                    <a:pt x="4358" y="3330"/>
                  </a:cubicBezTo>
                  <a:cubicBezTo>
                    <a:pt x="1462" y="8387"/>
                    <a:pt x="-2822" y="12074"/>
                    <a:pt x="2608" y="15949"/>
                  </a:cubicBezTo>
                  <a:cubicBezTo>
                    <a:pt x="8280" y="19825"/>
                    <a:pt x="10452" y="19541"/>
                    <a:pt x="14555" y="15666"/>
                  </a:cubicBezTo>
                  <a:cubicBezTo>
                    <a:pt x="18778" y="11932"/>
                    <a:pt x="17632" y="3046"/>
                    <a:pt x="17632" y="3046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4"/>
            <p:cNvSpPr/>
            <p:nvPr/>
          </p:nvSpPr>
          <p:spPr>
            <a:xfrm>
              <a:off x="4839216" y="3210564"/>
              <a:ext cx="119290" cy="103251"/>
            </a:xfrm>
            <a:custGeom>
              <a:avLst/>
              <a:gdLst/>
              <a:ahLst/>
              <a:cxnLst/>
              <a:rect l="l" t="t" r="r" b="b"/>
              <a:pathLst>
                <a:path w="20437" h="16715" extrusionOk="0">
                  <a:moveTo>
                    <a:pt x="4151" y="733"/>
                  </a:moveTo>
                  <a:cubicBezTo>
                    <a:pt x="2894" y="4234"/>
                    <a:pt x="-1163" y="11237"/>
                    <a:pt x="323" y="13499"/>
                  </a:cubicBezTo>
                  <a:cubicBezTo>
                    <a:pt x="9637" y="18832"/>
                    <a:pt x="19351" y="15923"/>
                    <a:pt x="19351" y="15923"/>
                  </a:cubicBezTo>
                  <a:lnTo>
                    <a:pt x="20437" y="7413"/>
                  </a:lnTo>
                  <a:cubicBezTo>
                    <a:pt x="20437" y="7413"/>
                    <a:pt x="5466" y="-2768"/>
                    <a:pt x="4151" y="733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64"/>
            <p:cNvSpPr/>
            <p:nvPr/>
          </p:nvSpPr>
          <p:spPr>
            <a:xfrm>
              <a:off x="4902982" y="3374388"/>
              <a:ext cx="32005" cy="62746"/>
            </a:xfrm>
            <a:custGeom>
              <a:avLst/>
              <a:gdLst/>
              <a:ahLst/>
              <a:cxnLst/>
              <a:rect l="l" t="t" r="r" b="b"/>
              <a:pathLst>
                <a:path w="21600" h="17147" extrusionOk="0">
                  <a:moveTo>
                    <a:pt x="4500" y="3020"/>
                  </a:moveTo>
                  <a:cubicBezTo>
                    <a:pt x="0" y="12225"/>
                    <a:pt x="0" y="15871"/>
                    <a:pt x="0" y="15871"/>
                  </a:cubicBezTo>
                  <a:lnTo>
                    <a:pt x="16425" y="17147"/>
                  </a:lnTo>
                  <a:lnTo>
                    <a:pt x="21600" y="4296"/>
                  </a:lnTo>
                  <a:cubicBezTo>
                    <a:pt x="21600" y="4296"/>
                    <a:pt x="15750" y="-4453"/>
                    <a:pt x="4500" y="3020"/>
                  </a:cubicBezTo>
                </a:path>
              </a:pathLst>
            </a:custGeom>
            <a:solidFill>
              <a:srgbClr val="397B79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64"/>
            <p:cNvSpPr/>
            <p:nvPr/>
          </p:nvSpPr>
          <p:spPr>
            <a:xfrm>
              <a:off x="4848596" y="2548272"/>
              <a:ext cx="427652" cy="738960"/>
            </a:xfrm>
            <a:custGeom>
              <a:avLst/>
              <a:gdLst/>
              <a:ahLst/>
              <a:cxnLst/>
              <a:rect l="l" t="t" r="r" b="b"/>
              <a:pathLst>
                <a:path w="20687" h="20732" extrusionOk="0">
                  <a:moveTo>
                    <a:pt x="20002" y="838"/>
                  </a:moveTo>
                  <a:cubicBezTo>
                    <a:pt x="18726" y="-828"/>
                    <a:pt x="15449" y="332"/>
                    <a:pt x="14723" y="1362"/>
                  </a:cubicBezTo>
                  <a:cubicBezTo>
                    <a:pt x="14126" y="2176"/>
                    <a:pt x="12350" y="3973"/>
                    <a:pt x="11252" y="5349"/>
                  </a:cubicBezTo>
                  <a:cubicBezTo>
                    <a:pt x="10203" y="6725"/>
                    <a:pt x="6022" y="9757"/>
                    <a:pt x="5424" y="10842"/>
                  </a:cubicBezTo>
                  <a:cubicBezTo>
                    <a:pt x="4827" y="11900"/>
                    <a:pt x="2373" y="15962"/>
                    <a:pt x="1921" y="16785"/>
                  </a:cubicBezTo>
                  <a:cubicBezTo>
                    <a:pt x="1469" y="17599"/>
                    <a:pt x="0" y="19265"/>
                    <a:pt x="0" y="19509"/>
                  </a:cubicBezTo>
                  <a:cubicBezTo>
                    <a:pt x="0" y="19714"/>
                    <a:pt x="452" y="19761"/>
                    <a:pt x="1921" y="20164"/>
                  </a:cubicBezTo>
                  <a:cubicBezTo>
                    <a:pt x="3374" y="20557"/>
                    <a:pt x="5021" y="20772"/>
                    <a:pt x="5796" y="20725"/>
                  </a:cubicBezTo>
                  <a:cubicBezTo>
                    <a:pt x="6570" y="20669"/>
                    <a:pt x="6409" y="20538"/>
                    <a:pt x="6877" y="20061"/>
                  </a:cubicBezTo>
                  <a:cubicBezTo>
                    <a:pt x="7329" y="19583"/>
                    <a:pt x="10945" y="14539"/>
                    <a:pt x="11623" y="13753"/>
                  </a:cubicBezTo>
                  <a:cubicBezTo>
                    <a:pt x="12301" y="12957"/>
                    <a:pt x="13625" y="10580"/>
                    <a:pt x="16999" y="8231"/>
                  </a:cubicBezTo>
                  <a:cubicBezTo>
                    <a:pt x="20325" y="5854"/>
                    <a:pt x="21600" y="2944"/>
                    <a:pt x="20002" y="838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4"/>
            <p:cNvSpPr/>
            <p:nvPr/>
          </p:nvSpPr>
          <p:spPr>
            <a:xfrm>
              <a:off x="5294221" y="2139825"/>
              <a:ext cx="265691" cy="341890"/>
            </a:xfrm>
            <a:custGeom>
              <a:avLst/>
              <a:gdLst/>
              <a:ahLst/>
              <a:cxnLst/>
              <a:rect l="l" t="t" r="r" b="b"/>
              <a:pathLst>
                <a:path w="18974" h="16986" extrusionOk="0">
                  <a:moveTo>
                    <a:pt x="18888" y="11258"/>
                  </a:moveTo>
                  <a:cubicBezTo>
                    <a:pt x="18222" y="6289"/>
                    <a:pt x="15724" y="1998"/>
                    <a:pt x="15724" y="1998"/>
                  </a:cubicBezTo>
                  <a:cubicBezTo>
                    <a:pt x="4449" y="-4031"/>
                    <a:pt x="-2117" y="5129"/>
                    <a:pt x="619" y="9105"/>
                  </a:cubicBezTo>
                  <a:cubicBezTo>
                    <a:pt x="3045" y="12567"/>
                    <a:pt x="6946" y="15979"/>
                    <a:pt x="11966" y="16774"/>
                  </a:cubicBezTo>
                  <a:cubicBezTo>
                    <a:pt x="16938" y="17569"/>
                    <a:pt x="19483" y="16211"/>
                    <a:pt x="18888" y="11258"/>
                  </a:cubicBezTo>
                </a:path>
              </a:pathLst>
            </a:custGeom>
            <a:solidFill>
              <a:srgbClr val="E1FFDC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4"/>
            <p:cNvSpPr/>
            <p:nvPr/>
          </p:nvSpPr>
          <p:spPr>
            <a:xfrm>
              <a:off x="5402751" y="2148359"/>
              <a:ext cx="159884" cy="335344"/>
            </a:xfrm>
            <a:custGeom>
              <a:avLst/>
              <a:gdLst/>
              <a:ahLst/>
              <a:cxnLst/>
              <a:rect l="l" t="t" r="r" b="b"/>
              <a:pathLst>
                <a:path w="20650" h="21446" extrusionOk="0">
                  <a:moveTo>
                    <a:pt x="20524" y="14265"/>
                  </a:moveTo>
                  <a:cubicBezTo>
                    <a:pt x="19276" y="7889"/>
                    <a:pt x="16480" y="1557"/>
                    <a:pt x="16480" y="1557"/>
                  </a:cubicBezTo>
                  <a:cubicBezTo>
                    <a:pt x="12994" y="235"/>
                    <a:pt x="7874" y="299"/>
                    <a:pt x="4862" y="0"/>
                  </a:cubicBezTo>
                  <a:cubicBezTo>
                    <a:pt x="5335" y="171"/>
                    <a:pt x="5938" y="362"/>
                    <a:pt x="6540" y="597"/>
                  </a:cubicBezTo>
                  <a:cubicBezTo>
                    <a:pt x="6540" y="597"/>
                    <a:pt x="10800" y="3007"/>
                    <a:pt x="12478" y="6973"/>
                  </a:cubicBezTo>
                  <a:cubicBezTo>
                    <a:pt x="12865" y="7825"/>
                    <a:pt x="11015" y="8231"/>
                    <a:pt x="11273" y="9147"/>
                  </a:cubicBezTo>
                  <a:cubicBezTo>
                    <a:pt x="11531" y="9915"/>
                    <a:pt x="11747" y="11664"/>
                    <a:pt x="12134" y="12516"/>
                  </a:cubicBezTo>
                  <a:cubicBezTo>
                    <a:pt x="14931" y="18892"/>
                    <a:pt x="8864" y="20577"/>
                    <a:pt x="0" y="19681"/>
                  </a:cubicBezTo>
                  <a:cubicBezTo>
                    <a:pt x="2410" y="20513"/>
                    <a:pt x="4862" y="21365"/>
                    <a:pt x="7745" y="21429"/>
                  </a:cubicBezTo>
                  <a:cubicBezTo>
                    <a:pt x="15662" y="21600"/>
                    <a:pt x="21600" y="20577"/>
                    <a:pt x="20524" y="14265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64"/>
            <p:cNvSpPr/>
            <p:nvPr/>
          </p:nvSpPr>
          <p:spPr>
            <a:xfrm>
              <a:off x="5255760" y="3353683"/>
              <a:ext cx="300998" cy="1008317"/>
            </a:xfrm>
            <a:custGeom>
              <a:avLst/>
              <a:gdLst/>
              <a:ahLst/>
              <a:cxnLst/>
              <a:rect l="l" t="t" r="r" b="b"/>
              <a:pathLst>
                <a:path w="21600" h="21388" extrusionOk="0">
                  <a:moveTo>
                    <a:pt x="0" y="1258"/>
                  </a:moveTo>
                  <a:cubicBezTo>
                    <a:pt x="0" y="1258"/>
                    <a:pt x="11482" y="2142"/>
                    <a:pt x="12439" y="3831"/>
                  </a:cubicBezTo>
                  <a:cubicBezTo>
                    <a:pt x="13371" y="5527"/>
                    <a:pt x="14185" y="9634"/>
                    <a:pt x="14711" y="10630"/>
                  </a:cubicBezTo>
                  <a:cubicBezTo>
                    <a:pt x="15261" y="11606"/>
                    <a:pt x="16218" y="12602"/>
                    <a:pt x="16003" y="13260"/>
                  </a:cubicBezTo>
                  <a:cubicBezTo>
                    <a:pt x="15811" y="13924"/>
                    <a:pt x="16888" y="17373"/>
                    <a:pt x="17366" y="18087"/>
                  </a:cubicBezTo>
                  <a:cubicBezTo>
                    <a:pt x="17821" y="18808"/>
                    <a:pt x="19926" y="20823"/>
                    <a:pt x="19591" y="21218"/>
                  </a:cubicBezTo>
                  <a:cubicBezTo>
                    <a:pt x="19184" y="21600"/>
                    <a:pt x="21600" y="21218"/>
                    <a:pt x="21600" y="21218"/>
                  </a:cubicBezTo>
                  <a:lnTo>
                    <a:pt x="20117" y="17550"/>
                  </a:lnTo>
                  <a:cubicBezTo>
                    <a:pt x="20117" y="17550"/>
                    <a:pt x="19375" y="13104"/>
                    <a:pt x="19041" y="12666"/>
                  </a:cubicBezTo>
                  <a:cubicBezTo>
                    <a:pt x="18634" y="12228"/>
                    <a:pt x="17342" y="6305"/>
                    <a:pt x="17151" y="5485"/>
                  </a:cubicBezTo>
                  <a:cubicBezTo>
                    <a:pt x="16936" y="4665"/>
                    <a:pt x="17414" y="1873"/>
                    <a:pt x="17414" y="1873"/>
                  </a:cubicBezTo>
                  <a:lnTo>
                    <a:pt x="16074" y="0"/>
                  </a:lnTo>
                  <a:lnTo>
                    <a:pt x="0" y="1258"/>
                  </a:lnTo>
                </a:path>
              </a:pathLst>
            </a:custGeom>
            <a:solidFill>
              <a:srgbClr val="145678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4"/>
            <p:cNvSpPr/>
            <p:nvPr/>
          </p:nvSpPr>
          <p:spPr>
            <a:xfrm>
              <a:off x="4926200" y="3648644"/>
              <a:ext cx="305709" cy="418216"/>
            </a:xfrm>
            <a:custGeom>
              <a:avLst/>
              <a:gdLst/>
              <a:ahLst/>
              <a:cxnLst/>
              <a:rect l="l" t="t" r="r" b="b"/>
              <a:pathLst>
                <a:path w="21415" h="19712" extrusionOk="0">
                  <a:moveTo>
                    <a:pt x="21415" y="112"/>
                  </a:moveTo>
                  <a:cubicBezTo>
                    <a:pt x="21415" y="112"/>
                    <a:pt x="20155" y="7652"/>
                    <a:pt x="17520" y="10574"/>
                  </a:cubicBezTo>
                  <a:cubicBezTo>
                    <a:pt x="14884" y="13512"/>
                    <a:pt x="8492" y="18240"/>
                    <a:pt x="5996" y="19481"/>
                  </a:cubicBezTo>
                  <a:cubicBezTo>
                    <a:pt x="3477" y="20722"/>
                    <a:pt x="212" y="16559"/>
                    <a:pt x="2" y="16198"/>
                  </a:cubicBezTo>
                  <a:cubicBezTo>
                    <a:pt x="-185" y="15836"/>
                    <a:pt x="14487" y="6929"/>
                    <a:pt x="15560" y="5955"/>
                  </a:cubicBezTo>
                  <a:cubicBezTo>
                    <a:pt x="16656" y="4981"/>
                    <a:pt x="21415" y="-878"/>
                    <a:pt x="21415" y="112"/>
                  </a:cubicBezTo>
                </a:path>
              </a:pathLst>
            </a:custGeom>
            <a:solidFill>
              <a:srgbClr val="2D6CA3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64"/>
            <p:cNvSpPr/>
            <p:nvPr/>
          </p:nvSpPr>
          <p:spPr>
            <a:xfrm>
              <a:off x="5746687" y="3143486"/>
              <a:ext cx="96915" cy="141958"/>
            </a:xfrm>
            <a:custGeom>
              <a:avLst/>
              <a:gdLst/>
              <a:ahLst/>
              <a:cxnLst/>
              <a:rect l="l" t="t" r="r" b="b"/>
              <a:pathLst>
                <a:path w="15187" h="19722" extrusionOk="0">
                  <a:moveTo>
                    <a:pt x="12808" y="0"/>
                  </a:moveTo>
                  <a:cubicBezTo>
                    <a:pt x="12808" y="0"/>
                    <a:pt x="2503" y="508"/>
                    <a:pt x="473" y="7662"/>
                  </a:cubicBezTo>
                  <a:cubicBezTo>
                    <a:pt x="-1609" y="14815"/>
                    <a:pt x="3700" y="21600"/>
                    <a:pt x="6354" y="19246"/>
                  </a:cubicBezTo>
                  <a:cubicBezTo>
                    <a:pt x="8853" y="16892"/>
                    <a:pt x="19991" y="6369"/>
                    <a:pt x="12808" y="0"/>
                  </a:cubicBezTo>
                </a:path>
              </a:pathLst>
            </a:custGeom>
            <a:solidFill>
              <a:srgbClr val="E3FFFF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4"/>
            <p:cNvSpPr/>
            <p:nvPr/>
          </p:nvSpPr>
          <p:spPr>
            <a:xfrm>
              <a:off x="5772566" y="3165534"/>
              <a:ext cx="132132" cy="217276"/>
            </a:xfrm>
            <a:custGeom>
              <a:avLst/>
              <a:gdLst/>
              <a:ahLst/>
              <a:cxnLst/>
              <a:rect l="l" t="t" r="r" b="b"/>
              <a:pathLst>
                <a:path w="18892" h="19030" extrusionOk="0">
                  <a:moveTo>
                    <a:pt x="443" y="2776"/>
                  </a:moveTo>
                  <a:cubicBezTo>
                    <a:pt x="443" y="2776"/>
                    <a:pt x="-1175" y="6153"/>
                    <a:pt x="1775" y="10083"/>
                  </a:cubicBezTo>
                  <a:cubicBezTo>
                    <a:pt x="4725" y="14042"/>
                    <a:pt x="9149" y="16545"/>
                    <a:pt x="8340" y="18030"/>
                  </a:cubicBezTo>
                  <a:cubicBezTo>
                    <a:pt x="7532" y="19427"/>
                    <a:pt x="16143" y="20184"/>
                    <a:pt x="18284" y="14537"/>
                  </a:cubicBezTo>
                  <a:cubicBezTo>
                    <a:pt x="20425" y="8860"/>
                    <a:pt x="16666" y="4668"/>
                    <a:pt x="10910" y="1291"/>
                  </a:cubicBezTo>
                  <a:cubicBezTo>
                    <a:pt x="6342" y="-1416"/>
                    <a:pt x="1394" y="651"/>
                    <a:pt x="443" y="2776"/>
                  </a:cubicBezTo>
                </a:path>
              </a:pathLst>
            </a:custGeom>
            <a:solidFill>
              <a:srgbClr val="CEE2B1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64"/>
            <p:cNvSpPr/>
            <p:nvPr/>
          </p:nvSpPr>
          <p:spPr>
            <a:xfrm>
              <a:off x="5797192" y="3172884"/>
              <a:ext cx="107934" cy="138237"/>
            </a:xfrm>
            <a:custGeom>
              <a:avLst/>
              <a:gdLst/>
              <a:ahLst/>
              <a:cxnLst/>
              <a:rect l="l" t="t" r="r" b="b"/>
              <a:pathLst>
                <a:path w="18070" h="18675" extrusionOk="0">
                  <a:moveTo>
                    <a:pt x="4172" y="0"/>
                  </a:moveTo>
                  <a:cubicBezTo>
                    <a:pt x="4172" y="0"/>
                    <a:pt x="-3530" y="2300"/>
                    <a:pt x="1996" y="7891"/>
                  </a:cubicBezTo>
                  <a:cubicBezTo>
                    <a:pt x="7465" y="13483"/>
                    <a:pt x="10647" y="7846"/>
                    <a:pt x="12377" y="14746"/>
                  </a:cubicBezTo>
                  <a:cubicBezTo>
                    <a:pt x="14107" y="21600"/>
                    <a:pt x="18070" y="18083"/>
                    <a:pt x="18070" y="14746"/>
                  </a:cubicBezTo>
                  <a:cubicBezTo>
                    <a:pt x="18070" y="11454"/>
                    <a:pt x="14554" y="2796"/>
                    <a:pt x="4172" y="0"/>
                  </a:cubicBezTo>
                </a:path>
              </a:pathLst>
            </a:custGeom>
            <a:solidFill>
              <a:srgbClr val="DFFFDE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4"/>
            <p:cNvSpPr/>
            <p:nvPr/>
          </p:nvSpPr>
          <p:spPr>
            <a:xfrm>
              <a:off x="5269364" y="2119132"/>
              <a:ext cx="277105" cy="267020"/>
            </a:xfrm>
            <a:custGeom>
              <a:avLst/>
              <a:gdLst/>
              <a:ahLst/>
              <a:cxnLst/>
              <a:rect l="l" t="t" r="r" b="b"/>
              <a:pathLst>
                <a:path w="19411" h="20461" extrusionOk="0">
                  <a:moveTo>
                    <a:pt x="19411" y="1462"/>
                  </a:moveTo>
                  <a:cubicBezTo>
                    <a:pt x="19411" y="1462"/>
                    <a:pt x="18430" y="8373"/>
                    <a:pt x="7362" y="8781"/>
                  </a:cubicBezTo>
                  <a:cubicBezTo>
                    <a:pt x="8156" y="10745"/>
                    <a:pt x="7899" y="16126"/>
                    <a:pt x="8809" y="18293"/>
                  </a:cubicBezTo>
                  <a:cubicBezTo>
                    <a:pt x="9136" y="19084"/>
                    <a:pt x="8086" y="18650"/>
                    <a:pt x="8086" y="18650"/>
                  </a:cubicBezTo>
                  <a:cubicBezTo>
                    <a:pt x="5447" y="15208"/>
                    <a:pt x="3672" y="17579"/>
                    <a:pt x="4933" y="20461"/>
                  </a:cubicBezTo>
                  <a:cubicBezTo>
                    <a:pt x="1687" y="19007"/>
                    <a:pt x="-2189" y="8781"/>
                    <a:pt x="1501" y="3910"/>
                  </a:cubicBezTo>
                  <a:cubicBezTo>
                    <a:pt x="6428" y="-1139"/>
                    <a:pt x="12826" y="-425"/>
                    <a:pt x="16726" y="1233"/>
                  </a:cubicBezTo>
                  <a:cubicBezTo>
                    <a:pt x="17520" y="1513"/>
                    <a:pt x="18827" y="1105"/>
                    <a:pt x="19411" y="1462"/>
                  </a:cubicBezTo>
                </a:path>
              </a:pathLst>
            </a:custGeom>
            <a:solidFill>
              <a:srgbClr val="002624"/>
            </a:solidFill>
            <a:ln>
              <a:noFill/>
            </a:ln>
          </p:spPr>
          <p:txBody>
            <a:bodyPr spcFirstLastPara="1" wrap="square" lIns="59000" tIns="59000" rIns="59000" bIns="59000" anchor="ctr" anchorCtr="0">
              <a:no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" name="Google Shape;297;p64"/>
          <p:cNvSpPr/>
          <p:nvPr/>
        </p:nvSpPr>
        <p:spPr>
          <a:xfrm>
            <a:off x="10587789" y="6304547"/>
            <a:ext cx="1459832" cy="4331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64"/>
          <p:cNvSpPr txBox="1">
            <a:spLocks noGrp="1"/>
          </p:cNvSpPr>
          <p:nvPr>
            <p:ph type="title"/>
          </p:nvPr>
        </p:nvSpPr>
        <p:spPr>
          <a:xfrm>
            <a:off x="1029875" y="638031"/>
            <a:ext cx="5337295" cy="56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9" name="Google Shape;299;p64"/>
          <p:cNvSpPr/>
          <p:nvPr/>
        </p:nvSpPr>
        <p:spPr>
          <a:xfrm>
            <a:off x="0" y="755384"/>
            <a:ext cx="871328" cy="328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64"/>
          <p:cNvSpPr txBox="1">
            <a:spLocks noGrp="1"/>
          </p:cNvSpPr>
          <p:nvPr>
            <p:ph type="body" idx="1"/>
          </p:nvPr>
        </p:nvSpPr>
        <p:spPr>
          <a:xfrm>
            <a:off x="1102125" y="2684109"/>
            <a:ext cx="305761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Google Shape;301;p64"/>
          <p:cNvSpPr txBox="1">
            <a:spLocks noGrp="1"/>
          </p:cNvSpPr>
          <p:nvPr>
            <p:ph type="body" idx="2"/>
          </p:nvPr>
        </p:nvSpPr>
        <p:spPr>
          <a:xfrm>
            <a:off x="9279750" y="1650148"/>
            <a:ext cx="2228850" cy="52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2" name="Google Shape;302;p64"/>
          <p:cNvSpPr txBox="1">
            <a:spLocks noGrp="1"/>
          </p:cNvSpPr>
          <p:nvPr>
            <p:ph type="body" idx="3"/>
          </p:nvPr>
        </p:nvSpPr>
        <p:spPr>
          <a:xfrm>
            <a:off x="9279750" y="2638994"/>
            <a:ext cx="2228850" cy="52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body" idx="4"/>
          </p:nvPr>
        </p:nvSpPr>
        <p:spPr>
          <a:xfrm>
            <a:off x="9279750" y="3627840"/>
            <a:ext cx="2228850" cy="52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body" idx="5"/>
          </p:nvPr>
        </p:nvSpPr>
        <p:spPr>
          <a:xfrm>
            <a:off x="9279750" y="4616686"/>
            <a:ext cx="2228850" cy="52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64"/>
          <p:cNvSpPr txBox="1">
            <a:spLocks noGrp="1"/>
          </p:cNvSpPr>
          <p:nvPr>
            <p:ph type="body" idx="6"/>
          </p:nvPr>
        </p:nvSpPr>
        <p:spPr>
          <a:xfrm>
            <a:off x="9279750" y="5605533"/>
            <a:ext cx="2228850" cy="525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64"/>
          <p:cNvSpPr txBox="1">
            <a:spLocks noGrp="1"/>
          </p:cNvSpPr>
          <p:nvPr>
            <p:ph type="subTitle" idx="7"/>
          </p:nvPr>
        </p:nvSpPr>
        <p:spPr>
          <a:xfrm>
            <a:off x="1100649" y="1796045"/>
            <a:ext cx="3059086" cy="88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64"/>
          <p:cNvSpPr txBox="1">
            <a:spLocks noGrp="1"/>
          </p:cNvSpPr>
          <p:nvPr>
            <p:ph type="sldNum" idx="12"/>
          </p:nvPr>
        </p:nvSpPr>
        <p:spPr>
          <a:xfrm>
            <a:off x="9195215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08" name="Google Shape;30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7198" y="6413504"/>
            <a:ext cx="1191217" cy="318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65"/>
          <p:cNvSpPr/>
          <p:nvPr/>
        </p:nvSpPr>
        <p:spPr>
          <a:xfrm>
            <a:off x="1101320" y="1743339"/>
            <a:ext cx="4919823" cy="950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65"/>
          <p:cNvSpPr/>
          <p:nvPr/>
        </p:nvSpPr>
        <p:spPr>
          <a:xfrm>
            <a:off x="0" y="755384"/>
            <a:ext cx="871328" cy="3285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65"/>
          <p:cNvSpPr>
            <a:spLocks noGrp="1"/>
          </p:cNvSpPr>
          <p:nvPr>
            <p:ph type="pic" idx="2"/>
          </p:nvPr>
        </p:nvSpPr>
        <p:spPr>
          <a:xfrm>
            <a:off x="1101725" y="2693988"/>
            <a:ext cx="4919663" cy="32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13" name="Google Shape;313;p65"/>
          <p:cNvSpPr txBox="1">
            <a:spLocks noGrp="1"/>
          </p:cNvSpPr>
          <p:nvPr>
            <p:ph type="title"/>
          </p:nvPr>
        </p:nvSpPr>
        <p:spPr>
          <a:xfrm>
            <a:off x="1029875" y="616703"/>
            <a:ext cx="10515600" cy="60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4" name="Google Shape;314;p65"/>
          <p:cNvSpPr txBox="1">
            <a:spLocks noGrp="1"/>
          </p:cNvSpPr>
          <p:nvPr>
            <p:ph type="body" idx="1"/>
          </p:nvPr>
        </p:nvSpPr>
        <p:spPr>
          <a:xfrm>
            <a:off x="7452149" y="1735516"/>
            <a:ext cx="3863552" cy="419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65"/>
          <p:cNvSpPr txBox="1">
            <a:spLocks noGrp="1"/>
          </p:cNvSpPr>
          <p:nvPr>
            <p:ph type="body" idx="3"/>
          </p:nvPr>
        </p:nvSpPr>
        <p:spPr>
          <a:xfrm>
            <a:off x="1242204" y="2029022"/>
            <a:ext cx="4554747" cy="44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45700" anchor="t" anchorCtr="0"/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9195215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" name="Google Shape;15;p51"/>
          <p:cNvSpPr/>
          <p:nvPr/>
        </p:nvSpPr>
        <p:spPr>
          <a:xfrm>
            <a:off x="0" y="6815835"/>
            <a:ext cx="12188952" cy="54864"/>
          </a:xfrm>
          <a:prstGeom prst="rect">
            <a:avLst/>
          </a:prstGeom>
          <a:gradFill>
            <a:gsLst>
              <a:gs pos="0">
                <a:srgbClr val="F79546"/>
              </a:gs>
              <a:gs pos="50000">
                <a:srgbClr val="51A246"/>
              </a:gs>
              <a:gs pos="96460">
                <a:srgbClr val="457DC0"/>
              </a:gs>
              <a:gs pos="100000">
                <a:srgbClr val="457DC0"/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86" r:id="rId16"/>
    <p:sldLayoutId id="214748370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4BBD8-22F8-EA47-9A73-C4136A64E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4C54F-F917-914F-A189-8449E6AD9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C9B33-0C54-9747-9D47-8A482F5B6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1D51-ECBB-EF42-8888-B9343AAAA5B5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70C4B-7D67-594A-BF86-6B7ECC6C7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F261F-63D7-524F-99CC-0E8F056EF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B67C-0DF6-7248-A600-3CAC4BB0E3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3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iare.africa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connect@deviare.afri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68E93C-07ED-435A-B0C4-5D876A291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75A37-CFE5-477D-BFA1-898DB8D4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E9344-C50C-4DC9-9F16-DA1182570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7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AA55C8-DCA7-BEB9-B3EC-3C7B75785DB8}"/>
              </a:ext>
            </a:extLst>
          </p:cNvPr>
          <p:cNvSpPr/>
          <p:nvPr/>
        </p:nvSpPr>
        <p:spPr>
          <a:xfrm>
            <a:off x="201453" y="1354341"/>
            <a:ext cx="10924876" cy="435202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F21BC5-AD67-FC45-791D-0BB3376C0F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939377"/>
              </p:ext>
            </p:extLst>
          </p:nvPr>
        </p:nvGraphicFramePr>
        <p:xfrm>
          <a:off x="270461" y="-764075"/>
          <a:ext cx="107540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336343" y="467578"/>
            <a:ext cx="9858994" cy="452264"/>
          </a:xfrm>
          <a:prstGeom prst="rect">
            <a:avLst/>
          </a:prstGeom>
        </p:spPr>
        <p:txBody>
          <a:bodyPr spcFirstLastPara="1" vert="horz" wrap="square" lIns="0" tIns="8470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lang="en-US" sz="2800" dirty="0">
                <a:solidFill>
                  <a:schemeClr val="accent5"/>
                </a:solidFill>
              </a:rPr>
              <a:t>V</a:t>
            </a:r>
            <a:r>
              <a:rPr lang="en-ZA" sz="2800" dirty="0">
                <a:solidFill>
                  <a:schemeClr val="accent5"/>
                </a:solidFill>
              </a:rPr>
              <a:t>GA Journey Overview</a:t>
            </a: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2A2C86-1837-1E22-9F32-FE08114496F5}"/>
              </a:ext>
            </a:extLst>
          </p:cNvPr>
          <p:cNvSpPr/>
          <p:nvPr/>
        </p:nvSpPr>
        <p:spPr>
          <a:xfrm>
            <a:off x="724617" y="2451594"/>
            <a:ext cx="1586998" cy="31555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Aptitude Assessments</a:t>
            </a:r>
          </a:p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Domain of Study</a:t>
            </a:r>
          </a:p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Learner Performance</a:t>
            </a:r>
          </a:p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↓↓</a:t>
            </a:r>
          </a:p>
          <a:p>
            <a:pPr algn="ctr">
              <a:lnSpc>
                <a:spcPct val="150000"/>
              </a:lnSpc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Match Learners to Host Companies, Mentors &amp; Coaches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8194A9-5851-CE43-0243-07147C6AFF97}"/>
              </a:ext>
            </a:extLst>
          </p:cNvPr>
          <p:cNvSpPr/>
          <p:nvPr/>
        </p:nvSpPr>
        <p:spPr>
          <a:xfrm>
            <a:off x="2902853" y="2451593"/>
            <a:ext cx="1586998" cy="31555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Platform demo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Learners, host companies, coaches &amp; mentors intros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User Journey Walkthrough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Company background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Assistance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E70381F-6760-CB16-46D1-839EC7F688E0}"/>
              </a:ext>
            </a:extLst>
          </p:cNvPr>
          <p:cNvSpPr/>
          <p:nvPr/>
        </p:nvSpPr>
        <p:spPr>
          <a:xfrm>
            <a:off x="5081089" y="2451593"/>
            <a:ext cx="1586998" cy="31555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Ikigai 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SWOT Analysis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Golden Circle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Presentation skills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Communication skills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Virtual platform etiquette 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Resume Building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3E4737-1FB9-C1A3-2DAD-A82A1A350472}"/>
              </a:ext>
            </a:extLst>
          </p:cNvPr>
          <p:cNvSpPr/>
          <p:nvPr/>
        </p:nvSpPr>
        <p:spPr>
          <a:xfrm>
            <a:off x="7259325" y="2451593"/>
            <a:ext cx="1586998" cy="31555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 Assignments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 Tasks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Assignment feedback &amp; coach sessions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ZA" sz="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FC9A41-B7C2-7741-B13B-DE9B952485F6}"/>
              </a:ext>
            </a:extLst>
          </p:cNvPr>
          <p:cNvSpPr/>
          <p:nvPr/>
        </p:nvSpPr>
        <p:spPr>
          <a:xfrm>
            <a:off x="9437560" y="2447280"/>
            <a:ext cx="1586998" cy="3155577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Business Case Assignment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Define problem statement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Root Cause Analysis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Develop Solution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Benefits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Build Financial Model</a:t>
            </a:r>
          </a:p>
          <a:p>
            <a:pPr marL="171450" indent="-1714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ZA" sz="9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Present to Exco</a:t>
            </a:r>
          </a:p>
        </p:txBody>
      </p:sp>
    </p:spTree>
    <p:extLst>
      <p:ext uri="{BB962C8B-B14F-4D97-AF65-F5344CB8AC3E}">
        <p14:creationId xmlns:p14="http://schemas.microsoft.com/office/powerpoint/2010/main" val="351861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336343" y="467578"/>
            <a:ext cx="9858994" cy="452264"/>
          </a:xfrm>
          <a:prstGeom prst="rect">
            <a:avLst/>
          </a:prstGeom>
        </p:spPr>
        <p:txBody>
          <a:bodyPr spcFirstLastPara="1" vert="horz" wrap="square" lIns="0" tIns="8470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lang="en-US" sz="2800" dirty="0">
                <a:solidFill>
                  <a:schemeClr val="accent5"/>
                </a:solidFill>
              </a:rPr>
              <a:t>V</a:t>
            </a:r>
            <a:r>
              <a:rPr lang="en-ZA" sz="2800" dirty="0">
                <a:solidFill>
                  <a:schemeClr val="accent5"/>
                </a:solidFill>
              </a:rPr>
              <a:t>GA Journey</a:t>
            </a: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EEC01-2604-460D-AE0E-728C2CFE2ED9}"/>
              </a:ext>
            </a:extLst>
          </p:cNvPr>
          <p:cNvSpPr/>
          <p:nvPr/>
        </p:nvSpPr>
        <p:spPr>
          <a:xfrm>
            <a:off x="5052316" y="4389082"/>
            <a:ext cx="2020452" cy="21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FCC7AAB-4D8C-7009-1218-C3BFC3F20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9165"/>
              </p:ext>
            </p:extLst>
          </p:nvPr>
        </p:nvGraphicFramePr>
        <p:xfrm>
          <a:off x="838200" y="919842"/>
          <a:ext cx="10515600" cy="5109482"/>
        </p:xfrm>
        <a:graphic>
          <a:graphicData uri="http://schemas.openxmlformats.org/drawingml/2006/table">
            <a:tbl>
              <a:tblPr>
                <a:tableStyleId>{62B02C9B-F3F3-4A8E-BE98-F2975832BF6A}</a:tableStyleId>
              </a:tblPr>
              <a:tblGrid>
                <a:gridCol w="1779186">
                  <a:extLst>
                    <a:ext uri="{9D8B030D-6E8A-4147-A177-3AD203B41FA5}">
                      <a16:colId xmlns:a16="http://schemas.microsoft.com/office/drawing/2014/main" val="62083304"/>
                    </a:ext>
                  </a:extLst>
                </a:gridCol>
                <a:gridCol w="2576751">
                  <a:extLst>
                    <a:ext uri="{9D8B030D-6E8A-4147-A177-3AD203B41FA5}">
                      <a16:colId xmlns:a16="http://schemas.microsoft.com/office/drawing/2014/main" val="3279049648"/>
                    </a:ext>
                  </a:extLst>
                </a:gridCol>
                <a:gridCol w="3797463">
                  <a:extLst>
                    <a:ext uri="{9D8B030D-6E8A-4147-A177-3AD203B41FA5}">
                      <a16:colId xmlns:a16="http://schemas.microsoft.com/office/drawing/2014/main" val="1330349178"/>
                    </a:ext>
                  </a:extLst>
                </a:gridCol>
                <a:gridCol w="644366">
                  <a:extLst>
                    <a:ext uri="{9D8B030D-6E8A-4147-A177-3AD203B41FA5}">
                      <a16:colId xmlns:a16="http://schemas.microsoft.com/office/drawing/2014/main" val="2751898434"/>
                    </a:ext>
                  </a:extLst>
                </a:gridCol>
                <a:gridCol w="858917">
                  <a:extLst>
                    <a:ext uri="{9D8B030D-6E8A-4147-A177-3AD203B41FA5}">
                      <a16:colId xmlns:a16="http://schemas.microsoft.com/office/drawing/2014/main" val="858127433"/>
                    </a:ext>
                  </a:extLst>
                </a:gridCol>
                <a:gridCol w="858917">
                  <a:extLst>
                    <a:ext uri="{9D8B030D-6E8A-4147-A177-3AD203B41FA5}">
                      <a16:colId xmlns:a16="http://schemas.microsoft.com/office/drawing/2014/main" val="4230190870"/>
                    </a:ext>
                  </a:extLst>
                </a:gridCol>
              </a:tblGrid>
              <a:tr h="20361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Event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Description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Medium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Date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Duration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682709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Introduction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Orientation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Initial session to introduce learners about IF, Their coaches, the overall VGA journey and the tutorial for the Dashboard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10/27/2023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4151189121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Masterclass Session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SWOT Analysis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Before meeting their company mentors, the learner would engage in discovering the SWOT for their respective companies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10/30/2023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918052454"/>
                  </a:ext>
                </a:extLst>
              </a:tr>
              <a:tr h="17612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21st Century Assignment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SWOT for company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Learner will complete the assignment on SWOT for company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10/30/2023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854731337"/>
                  </a:ext>
                </a:extLst>
              </a:tr>
              <a:tr h="34332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Masterclass Session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IKIGAI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session to support learners figure out their passion using IKIGAI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11/2/2023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912806971"/>
                  </a:ext>
                </a:extLst>
              </a:tr>
              <a:tr h="5283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Masterclass Session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Golden Circle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apprentice will understand the concept of Golden Circle by Team IF through a concept session &amp; update on the problem statement so far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11/7/2023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02693831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21st Century Assignment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Golden Circle for company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Learner will complete the assignment on Golden Circle for company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11/7/2023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733024171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Tech Expert Session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Tech Masterclass - Hands-on Implementation - 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industry expert will showcase hands-on tech implementation to direct the students to solve their tech tasks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11/15/2023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528732650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Career Cafe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expert will be shedding light on the various aspects of effective communication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11/17/2023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874059486"/>
                  </a:ext>
                </a:extLst>
              </a:tr>
              <a:tr h="51159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Project Task Allocation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Task 1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set of guidelines with the Software Development task objective will be shared detailing the scenario and steps to complete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11/20/2023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522567462"/>
                  </a:ext>
                </a:extLst>
              </a:tr>
              <a:tr h="528385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Mentor Introduction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Partner Company Introduction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organization and Industry immersion with mentor briefing followed up with a research on the partner company and the industry to be done by the apprentice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11/21/2023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1135785609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Networking 101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Introduction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will be introduced and a communication channel will be built between the learners &amp; the coach with icebreakers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11/23/2023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670583169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Tech Expert Session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Tech Masterclass - Hands-on Implementation - II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industry expert will showcase hands-on tech implementation to direct the students to solve their tech tasks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11/28/2023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274703917"/>
                  </a:ext>
                </a:extLst>
              </a:tr>
              <a:tr h="35225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Software Development Coach will help and support students with doubt clarification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11/30/2023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135" marR="6135" marT="6135" marB="0" anchor="ctr"/>
                </a:tc>
                <a:extLst>
                  <a:ext uri="{0D108BD9-81ED-4DB2-BD59-A6C34878D82A}">
                    <a16:rowId xmlns:a16="http://schemas.microsoft.com/office/drawing/2014/main" val="364609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77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336343" y="467578"/>
            <a:ext cx="9858994" cy="452264"/>
          </a:xfrm>
          <a:prstGeom prst="rect">
            <a:avLst/>
          </a:prstGeom>
        </p:spPr>
        <p:txBody>
          <a:bodyPr spcFirstLastPara="1" vert="horz" wrap="square" lIns="0" tIns="8470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67"/>
              </a:spcBef>
            </a:pPr>
            <a:r>
              <a:rPr lang="en-US" sz="2800" dirty="0">
                <a:solidFill>
                  <a:schemeClr val="accent5"/>
                </a:solidFill>
              </a:rPr>
              <a:t>V</a:t>
            </a:r>
            <a:r>
              <a:rPr lang="en-ZA" sz="2800" dirty="0">
                <a:solidFill>
                  <a:schemeClr val="accent5"/>
                </a:solidFill>
              </a:rPr>
              <a:t>GA Journey</a:t>
            </a:r>
            <a:endParaRPr sz="2800" dirty="0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CEEC01-2604-460D-AE0E-728C2CFE2ED9}"/>
              </a:ext>
            </a:extLst>
          </p:cNvPr>
          <p:cNvSpPr/>
          <p:nvPr/>
        </p:nvSpPr>
        <p:spPr>
          <a:xfrm>
            <a:off x="5052316" y="4389082"/>
            <a:ext cx="2020452" cy="213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D4F03DC-8233-4C25-76C6-089BF9FEE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665172"/>
              </p:ext>
            </p:extLst>
          </p:nvPr>
        </p:nvGraphicFramePr>
        <p:xfrm>
          <a:off x="939007" y="919842"/>
          <a:ext cx="10348117" cy="5157116"/>
        </p:xfrm>
        <a:graphic>
          <a:graphicData uri="http://schemas.openxmlformats.org/drawingml/2006/table">
            <a:tbl>
              <a:tblPr>
                <a:tableStyleId>{62B02C9B-F3F3-4A8E-BE98-F2975832BF6A}</a:tableStyleId>
              </a:tblPr>
              <a:tblGrid>
                <a:gridCol w="1750848">
                  <a:extLst>
                    <a:ext uri="{9D8B030D-6E8A-4147-A177-3AD203B41FA5}">
                      <a16:colId xmlns:a16="http://schemas.microsoft.com/office/drawing/2014/main" val="2357733031"/>
                    </a:ext>
                  </a:extLst>
                </a:gridCol>
                <a:gridCol w="2348870">
                  <a:extLst>
                    <a:ext uri="{9D8B030D-6E8A-4147-A177-3AD203B41FA5}">
                      <a16:colId xmlns:a16="http://schemas.microsoft.com/office/drawing/2014/main" val="3984330512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val="813488737"/>
                    </a:ext>
                  </a:extLst>
                </a:gridCol>
                <a:gridCol w="719350">
                  <a:extLst>
                    <a:ext uri="{9D8B030D-6E8A-4147-A177-3AD203B41FA5}">
                      <a16:colId xmlns:a16="http://schemas.microsoft.com/office/drawing/2014/main" val="4196610474"/>
                    </a:ext>
                  </a:extLst>
                </a:gridCol>
                <a:gridCol w="845237">
                  <a:extLst>
                    <a:ext uri="{9D8B030D-6E8A-4147-A177-3AD203B41FA5}">
                      <a16:colId xmlns:a16="http://schemas.microsoft.com/office/drawing/2014/main" val="3740859838"/>
                    </a:ext>
                  </a:extLst>
                </a:gridCol>
                <a:gridCol w="845237">
                  <a:extLst>
                    <a:ext uri="{9D8B030D-6E8A-4147-A177-3AD203B41FA5}">
                      <a16:colId xmlns:a16="http://schemas.microsoft.com/office/drawing/2014/main" val="724973524"/>
                    </a:ext>
                  </a:extLst>
                </a:gridCol>
              </a:tblGrid>
              <a:tr h="19390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Event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Topic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Description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Medium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Date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Duration</a:t>
                      </a:r>
                      <a:endParaRPr lang="en-ZA" sz="1200" b="1" i="0" u="none" strike="noStrike" dirty="0">
                        <a:solidFill>
                          <a:schemeClr val="bg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974991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Project Task Allocation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Task 2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set of guidelines with the Software Development task objective will be shared detailing the scenario and steps to complete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12/4/2023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3699894682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Software Development Coach will help and support students with doubt clarification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12/7/2023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2115871045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Project Task Allocation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Task 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set of guidelines with the Software Development task objective will be shared detailing the scenario and steps to complete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12/11/2023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1969289458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Mentor Connect 2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Mentor Connect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Journey check in with the Mentor to address company-related doubts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12/12/2023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483873652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Software Development Coach will help and support students with doubt clarification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12/14/2023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3499919909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Project Task Allocation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Task 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set of guidelines with the Software Development task objective will be shared detailing the scenario and steps to complete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1/8/2024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122912046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Career Cafe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Resume Building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expert will be shedding light on the various aspects of effective LinkedIN and Resume Building Skills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1/9/2024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720602535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Software Development Coach will help and support students with doubt clarification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1/11/2024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1699334212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Masterclass Session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Elevator Pitch Presentation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Concept session on elevator pitch presentation and building the perfect pitch for the final day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1/16/2024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262041353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21st Century Assignment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Pitch Presentation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Submission of the pitch presentation based on the Masterclass conducted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1/16/2024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216878202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Coach Connect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Software Development Coach will help and support students with doubt clarification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1/18/2024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45 Min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2980121954"/>
                  </a:ext>
                </a:extLst>
              </a:tr>
              <a:tr h="48013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Overall Quiz Assessment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Conceptual and Communication Quiz Assessment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 quiz assessment will be given to test then concepts like SWOT, Golden Circle etc. that the students have worked on, in their journey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Dashboard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1/22/2024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 Days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1493403438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Company Mentor Call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Final Pitch Presentation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Presentation day to share work summary for feedback and review by company mentor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1/26/2024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1923685435"/>
                  </a:ext>
                </a:extLst>
              </a:tr>
              <a:tr h="34485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Journey Conclusion + Feedback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Graduation Ceremony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Celebration meet with VGA team to look back at the journey and hear special mentions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LIVE on ZOOM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1/30/2024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 Hour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5540" marR="5540" marT="5540" marB="0" anchor="ctr"/>
                </a:tc>
                <a:extLst>
                  <a:ext uri="{0D108BD9-81ED-4DB2-BD59-A6C34878D82A}">
                    <a16:rowId xmlns:a16="http://schemas.microsoft.com/office/drawing/2014/main" val="3128130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51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그림 개체 틀 2" descr="그림 개체 틀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8" name="object 444"/>
          <p:cNvSpPr txBox="1"/>
          <p:nvPr/>
        </p:nvSpPr>
        <p:spPr>
          <a:xfrm>
            <a:off x="619326" y="4942920"/>
            <a:ext cx="6894028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7701">
              <a:defRPr sz="3300" spc="7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dirty="0"/>
              <a:t>Rebooting Africa’s Technology Revolution</a:t>
            </a:r>
          </a:p>
          <a:p>
            <a:pPr indent="7701">
              <a:spcBef>
                <a:spcPts val="100"/>
              </a:spcBef>
              <a:defRPr sz="1800" spc="-3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dirty="0">
                <a:uFill>
                  <a:solidFill>
                    <a:srgbClr val="0000FF"/>
                  </a:solidFill>
                </a:uFill>
                <a:hlinkClick r:id="rId3"/>
              </a:rPr>
              <a:t>www.deviare.africa</a:t>
            </a:r>
            <a:r>
              <a:rPr dirty="0"/>
              <a:t> </a:t>
            </a:r>
          </a:p>
          <a:p>
            <a:pPr indent="7701">
              <a:spcBef>
                <a:spcPts val="100"/>
              </a:spcBef>
              <a:defRPr sz="1800" spc="-3"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en-ZA" dirty="0">
                <a:uFill>
                  <a:solidFill>
                    <a:srgbClr val="0000FF"/>
                  </a:solidFill>
                </a:uFill>
                <a:hlinkClick r:id="rId4"/>
              </a:rPr>
              <a:t>assessment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Simplilearn Colors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F7AB1B"/>
      </a:accent1>
      <a:accent2>
        <a:srgbClr val="FFCC66"/>
      </a:accent2>
      <a:accent3>
        <a:srgbClr val="01A6DA"/>
      </a:accent3>
      <a:accent4>
        <a:srgbClr val="63DBF7"/>
      </a:accent4>
      <a:accent5>
        <a:srgbClr val="233F57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72014</TotalTime>
  <Words>842</Words>
  <Application>Microsoft Office PowerPoint</Application>
  <PresentationFormat>Widescreen</PresentationFormat>
  <Paragraphs>217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Helvetica Neue Light</vt:lpstr>
      <vt:lpstr>Lato</vt:lpstr>
      <vt:lpstr>Montserrat Bold</vt:lpstr>
      <vt:lpstr>Montserrat SemiBold</vt:lpstr>
      <vt:lpstr>Noto Sans Symbols</vt:lpstr>
      <vt:lpstr>Office Theme</vt:lpstr>
      <vt:lpstr>Custom Design</vt:lpstr>
      <vt:lpstr>PowerPoint Presentation</vt:lpstr>
      <vt:lpstr>VGA Journey Overview</vt:lpstr>
      <vt:lpstr>VGA Journey</vt:lpstr>
      <vt:lpstr>VGA Journey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lubabalo dyantyi</dc:creator>
  <cp:lastModifiedBy>Bongani Dyantyi</cp:lastModifiedBy>
  <cp:revision>269</cp:revision>
  <cp:lastPrinted>2021-01-14T07:37:20Z</cp:lastPrinted>
  <dcterms:created xsi:type="dcterms:W3CDTF">2020-11-03T07:01:51Z</dcterms:created>
  <dcterms:modified xsi:type="dcterms:W3CDTF">2023-11-15T13:46:52Z</dcterms:modified>
</cp:coreProperties>
</file>